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0" r:id="rId3"/>
    <p:sldId id="263" r:id="rId4"/>
    <p:sldId id="261" r:id="rId5"/>
    <p:sldId id="262" r:id="rId6"/>
    <p:sldId id="282" r:id="rId7"/>
    <p:sldId id="269" r:id="rId8"/>
    <p:sldId id="272" r:id="rId9"/>
    <p:sldId id="273" r:id="rId10"/>
    <p:sldId id="281" r:id="rId11"/>
    <p:sldId id="280" r:id="rId12"/>
    <p:sldId id="279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skol-stroy.ru/images/Vzaimozameniaemost-standartizacia-izmerenia/374.jpg" TargetMode="External"/><Relationship Id="rId13" Type="http://schemas.openxmlformats.org/officeDocument/2006/relationships/hyperlink" Target="http://estaticos01.elmundo.es/jjoo/2004/html/albums/fichas/irina_tchachina/irina_tchaschina4.jpg" TargetMode="External"/><Relationship Id="rId3" Type="http://schemas.openxmlformats.org/officeDocument/2006/relationships/hyperlink" Target="http://medinform.nnov.ru/upload/blogs/2e4b059eaf80af11531e3ba1c5d557cb.jpg" TargetMode="External"/><Relationship Id="rId7" Type="http://schemas.openxmlformats.org/officeDocument/2006/relationships/hyperlink" Target="http://ros03.ru/published/publicdata/KOLOBOKSHOP/attachments/SC/products_pictures/do_1190_0_enl.jpg" TargetMode="External"/><Relationship Id="rId12" Type="http://schemas.openxmlformats.org/officeDocument/2006/relationships/hyperlink" Target="http://s1.stc.m.kpcdn.net/share/i/12/7535418/big" TargetMode="External"/><Relationship Id="rId2" Type="http://schemas.openxmlformats.org/officeDocument/2006/relationships/hyperlink" Target="http://free-press.ru/images/stories/statyi/zdorovie/puls-trenirowk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pspecial.ru/wp-content/uploads/2007/09/Beurer_PM_100_He_48ca067f91c4e.jpg" TargetMode="External"/><Relationship Id="rId11" Type="http://schemas.openxmlformats.org/officeDocument/2006/relationships/hyperlink" Target="http://rsport.ru/images/66320/49/663204964.jpg" TargetMode="External"/><Relationship Id="rId5" Type="http://schemas.openxmlformats.org/officeDocument/2006/relationships/hyperlink" Target="http://detsad-100-ufa.ucoz.ru/_ph/1/253363205.jpg" TargetMode="External"/><Relationship Id="rId10" Type="http://schemas.openxmlformats.org/officeDocument/2006/relationships/hyperlink" Target="http://ankostey.ru/wp-content/uploads/2010/02/funkcionalnye-dyhatelnye-prby.jpg" TargetMode="External"/><Relationship Id="rId4" Type="http://schemas.openxmlformats.org/officeDocument/2006/relationships/hyperlink" Target="http://thumbs.dreamstime.com/x/%D0%B2%D0%B5%D1%81%D0%B8%D1%82%D1%8C-%D0%BF%D0%B0%D1%86%D0%B8%D0%B5%D0%BD%D1%82%D0%B0--%D0%BE%D0%BA%D1%82%D0%BE%D1%80%D0%B0-22501161.jpg" TargetMode="External"/><Relationship Id="rId9" Type="http://schemas.openxmlformats.org/officeDocument/2006/relationships/hyperlink" Target="http://rz72.ru/image/trumb/500x500/00000117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86200" y="3356768"/>
            <a:ext cx="5257800" cy="237648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Пигарева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Елена Валерьевна,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физической культуры высшей категории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ОБПОУ«Курский монтажный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техникум»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251915"/>
            <a:ext cx="3110855" cy="253453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0" y="860519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САМОКОНТРОЛЬ   ПРИ  ЗАНЯТИЯХ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ФИЗИЧЕСКОЙ   КУЛЬТУРОЙ  И  СПОРТОМ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5993914"/>
              </p:ext>
            </p:extLst>
          </p:nvPr>
        </p:nvGraphicFramePr>
        <p:xfrm>
          <a:off x="179512" y="1196750"/>
          <a:ext cx="8783781" cy="49803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0893"/>
                <a:gridCol w="4104456"/>
                <a:gridCol w="3888432"/>
              </a:tblGrid>
              <a:tr h="5040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</a:t>
                      </a:r>
                      <a:r>
                        <a:rPr lang="en-US" sz="1600" dirty="0" smtClean="0"/>
                        <a:t>/</a:t>
                      </a:r>
                      <a:r>
                        <a:rPr lang="ru-RU" sz="1600" dirty="0" smtClean="0"/>
                        <a:t>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Название теста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Измеряемый вид координационных способностей</a:t>
                      </a:r>
                      <a:endParaRPr lang="ru-RU" sz="1600" dirty="0"/>
                    </a:p>
                  </a:txBody>
                  <a:tcPr/>
                </a:tc>
              </a:tr>
              <a:tr h="6450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12-минутный бег</a:t>
                      </a:r>
                      <a:r>
                        <a:rPr lang="ru-RU" sz="1400" baseline="0" dirty="0" smtClean="0"/>
                        <a:t> (тест Купера)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Аэробная выносливость (дыхательные возможности)</a:t>
                      </a:r>
                      <a:endParaRPr lang="ru-RU" sz="1400" dirty="0"/>
                    </a:p>
                  </a:txBody>
                  <a:tcPr/>
                </a:tc>
              </a:tr>
              <a:tr h="57301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Прыжки вверх на месте с заданной интенсивностью 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Анаэробная выносливость (при подскоках на 70-90% от максимальной), аэробная выносливость (при меньшей интенсивности бега) 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514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Гарвардский степ-тест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Анаэробная и аэробная выносливость 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Поднимание и опускание прямых ног 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Силовая выносливость мышц брюшного пресса 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Броски набивного мяча в стену 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Скоростная выносливость мышц рук 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5993914"/>
              </p:ext>
            </p:extLst>
          </p:nvPr>
        </p:nvGraphicFramePr>
        <p:xfrm>
          <a:off x="179512" y="1196752"/>
          <a:ext cx="8783781" cy="56204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0893"/>
                <a:gridCol w="4104456"/>
                <a:gridCol w="3888432"/>
              </a:tblGrid>
              <a:tr h="50405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 п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теста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Измеряемый вид выносливости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501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12-минутный бег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(тест Купера)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Аэробная выносливость (дыхательные возможности)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301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Прыжки вверх на месте с заданной интенсивностью 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Анаэробная выносливость (при подскоках на 70-90% от максимальной), аэробная выносливость (при меньшей интенсивности бега) 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514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Гарвардский степ-тест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Анаэробная и аэробная выносливость 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Поднимание и опускание прямых ног 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Силовая выносливость мышц брюшного пресса 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Броски набивного мяча в стену 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Скоростная выносливость мышц рук 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275" y="-27384"/>
            <a:ext cx="91187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 ДЛЯ  ИЗМЕРЕНИЯ ВЫНОСЛИВОСТИ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76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891818702"/>
              </p:ext>
            </p:extLst>
          </p:nvPr>
        </p:nvGraphicFramePr>
        <p:xfrm>
          <a:off x="0" y="981075"/>
          <a:ext cx="9144000" cy="58955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0116"/>
                <a:gridCol w="4261867"/>
                <a:gridCol w="3842017"/>
              </a:tblGrid>
              <a:tr h="93610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теста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Измеряемый вид гибкости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Наклон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туловища вперёд в положении лёжа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Гибкость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позвоночного столба и туловища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Наклон туловища вперёд в положении стоя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Гибкость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позвоночного столба и туловища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«Мост»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Гибкость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туловища, тазобедренных и плечевых суставов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Разведение ног в  стороны («шпагат»)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Гибкость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тазобедренных суставов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Отведение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рук назад с гимнастической палкой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Амплитуда сгибания рук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275" y="190381"/>
            <a:ext cx="91187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ДЛЯ ИЗМЕРЕНИЯ ГИБКОСТИ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5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2618225"/>
              </p:ext>
            </p:extLst>
          </p:nvPr>
        </p:nvGraphicFramePr>
        <p:xfrm>
          <a:off x="0" y="1123950"/>
          <a:ext cx="9144000" cy="57340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8924"/>
                <a:gridCol w="4226219"/>
                <a:gridCol w="3918857"/>
              </a:tblGrid>
              <a:tr h="148124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№ п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теста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Измеряемый вид скоростных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способностей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948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Ловля «падающей палки»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Быстрота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реакции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041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Бег на месте за 5-10 секунд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Частота движений ног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0290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Челночный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бег  (3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x 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 м)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Различные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формы скоростных способностей в циклических локомоциях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275" y="262389"/>
            <a:ext cx="91187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ДЛЯ ИЗМЕРЕНИЯ БЫСТРОТЫ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8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71414"/>
            <a:ext cx="90210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ДНЕВНИК САМОКОНТРОЛЯ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9627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480"/>
          <p:cNvGraphicFramePr>
            <a:graphicFrameLocks/>
          </p:cNvGraphicFramePr>
          <p:nvPr/>
        </p:nvGraphicFramePr>
        <p:xfrm>
          <a:off x="0" y="714356"/>
          <a:ext cx="9143999" cy="6126480"/>
        </p:xfrm>
        <a:graphic>
          <a:graphicData uri="http://schemas.openxmlformats.org/drawingml/2006/table">
            <a:tbl>
              <a:tblPr/>
              <a:tblGrid>
                <a:gridCol w="2286997"/>
                <a:gridCol w="2285002"/>
                <a:gridCol w="2286997"/>
                <a:gridCol w="2285003"/>
              </a:tblGrid>
              <a:tr h="2460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Примерная запись дневника самоконтроля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 записи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Компоненты записи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1/Х-73 г.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2/Х-73 г.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3/Х-73 г.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Самочувствие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хорошее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вялость, боли в мышцах ног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Сон (продолжительность и качество)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 ч, крепкий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7.5 ч, неспокойный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ч, крепкий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Аппетит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удовлетворительный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Желание заниться физическими упражнениями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заставлял себя сделать зарядку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Вес (в кг) до занятий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58,7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Вес (в кг) после занятий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58,3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58,4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Пульс утром в положении лежа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Пульс утром в положении стоя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Разница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Пульс до занятий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Пульс после занятий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Число дыханий (в 1 мин)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Спирометрия (в куб.см)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3750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становая сила (в кг)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Сила правой кисти (в кг)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Содержание занятий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бег - 1 кг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бег - 1 км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7485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источников: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9627" y="2958582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hlinkClick r:id="rId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1.В.И.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Лях.,А.А.Зданевич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Учебник  для общеобразовательных учреждений Физическая культура 10-11 классы,- М.: Просвещение, 2010 г.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Лях В.И. Л98 Физическая культура. Тестовый контроль.10-11 классы: для учителей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общеобразоват.учреждений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В.И. Лях. М.: Просвещение,2012.-160 с-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ISBN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978-5-09-019549-2.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http://medinform.nnov.ru/upload/blogs/2e4b059eaf80af11531e3ba1c5d557cb.jpg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-%D0%BE%D0%BA%D1%82%D0%BE%D1%80%D0%B0-22501161.jpg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-взвешивание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http://detsad-100-ufa.ucoz.ru/_ph/1/253363205.jpg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-рост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http://www.upspecial.ru/wp-content/uploads/2007/09/Beurer_PM_100_He_48ca067f91c4e.jpg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пульмометр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7"/>
              </a:rPr>
              <a:t>http://ros03.ru/published/publicdata/KOLOBOKSHOP/attachments/SC/products_pictures/do_1190_0_enl.jpg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-тонометр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/>
              </a:rPr>
              <a:t>http://www.oskol-stroy.ru/images/Vzaimozameniaemost-standartizacia-izmerenia/374.jpg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-секундомер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9"/>
              </a:rPr>
              <a:t>http://rz72.ru/image/trumb/500x500/000001171.jpg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-спирометр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0"/>
              </a:rPr>
              <a:t>http://ankostey.ru/wp-content/uploads/2010/02/funkcionalnye-dyhatelnye-prby.jpg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-Проба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танге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1"/>
              </a:rPr>
              <a:t>http://rsport.ru/images/66320/49/663204964.jpg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-Болт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2"/>
              </a:rPr>
              <a:t>http://s1.stc.m.kpcdn.net/share/i/12/7535418/big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оветкин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3"/>
              </a:rPr>
              <a:t>http://estaticos01.elmundo.es/jjoo/2004/html/albums/fichas/irina_tchachina/irina_tchaschina4.jpg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ащина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edinform.nnov.ru/upload/blogs/2e4b059eaf80af11531e3ba1c5d557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2771775" cy="27717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03848" y="1988841"/>
            <a:ext cx="59401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Гиппократ, древнегреческий врач (около 460 до н.э., остров Кос- около 377 до н.э.)</a:t>
            </a:r>
            <a:endParaRPr lang="ru-RU" sz="32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3645024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умения вести наблюдения за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своим физическим развитием и состоянием здоровья, влиянием на него физических упражнений или конкретного вида спорта.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3968" y="620688"/>
            <a:ext cx="42672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ПРЕЖДЕ   ВСЕГО </a:t>
            </a: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   НАВРЕДИ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063550606"/>
              </p:ext>
            </p:extLst>
          </p:nvPr>
        </p:nvGraphicFramePr>
        <p:xfrm>
          <a:off x="251520" y="1340768"/>
          <a:ext cx="8640960" cy="489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407"/>
                <a:gridCol w="4283553"/>
              </a:tblGrid>
              <a:tr h="1296145">
                <a:tc>
                  <a:txBody>
                    <a:bodyPr/>
                    <a:lstStyle/>
                    <a:p>
                      <a:pPr algn="ctr"/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Субъективные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Объективные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5323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Самочувствие, настроение, аппетит, сон, чувство утомления и усталости, желание и нежелание заниматься физическими упражнениями и т.д.</a:t>
                      </a:r>
                      <a:endParaRPr lang="ru-RU" sz="2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ЧСС, АД, антропометрические данные, ЖЕЛ, физическая</a:t>
                      </a:r>
                      <a:r>
                        <a:rPr lang="ru-RU" sz="2800" b="0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подготовленность</a:t>
                      </a:r>
                      <a:r>
                        <a:rPr lang="ru-RU" sz="28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32656"/>
            <a:ext cx="912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САМОКОНТРОЛЯ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992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714752"/>
            <a:ext cx="2258501" cy="28574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862013" y="3284984"/>
            <a:ext cx="8281987" cy="3168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716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АНТРОПОМЕТРИЧЕСКИЕ ДАННЫЕ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Picture 1" descr="C:\Users\андрей\Desktop\Самоконтроль\весить-пациента--октора-225011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070406"/>
            <a:ext cx="2320215" cy="27872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179512" y="1124744"/>
            <a:ext cx="58326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индексов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Кетле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весо-ростовой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показатель.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P/L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 тела (кг),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длина тела (см).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Кетле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весо-ростовой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показатель.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P/L²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 тела (кг),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длина тела (см).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Пинье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числовой показатель крепости телосложения. 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= L – (P+T)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длина тела (см),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 тела (кг),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обхват груди на выдохе (см).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Самоконтроль\тономет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428736"/>
            <a:ext cx="3056535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123" name="Picture 3" descr="C:\Users\андрей\Desktop\Самоконтроль\спиромет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474000"/>
            <a:ext cx="3384000" cy="338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ФУНКЦИОНАЛЬНЫЕ ДАННЫЕ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915399"/>
            <a:ext cx="5094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Приборы для самоконтроля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9627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андрей\Desktop\Самоконтроль\пульсомет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428736"/>
            <a:ext cx="3929431" cy="24288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124" name="Picture 4" descr="C:\Users\андрей\Desktop\Самоконтроль\секундоме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4665" y="3571876"/>
            <a:ext cx="2563615" cy="32861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384"/>
            <a:ext cx="9341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СОСТОЯНИЯ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СЕРДЕЧНО –СОСУДИСТОЙ СИСТЕМЫ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700808"/>
            <a:ext cx="6388544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 положении  лёжа  ЧСС  за  10 с.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 умножить  на  6.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 положении  стоя  ЧСС  за  10 с.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 умножить  на  6.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Разница  не  должна  превышать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10-14  ударов /мин.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 разница  более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 ударов/мин,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  реакция  неудовлетворительная.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ндрей\Desktop\Курсы\Самоконтроль\деву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115" y="1844824"/>
            <a:ext cx="2828885" cy="396044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-756592" y="1196752"/>
            <a:ext cx="7020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Ортостатическая проба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ОЦЕНКА СОСТОЯНИЯ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СЕРДЕЧНО-СОСУДИСТОЙ СИСТЕМЫ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9627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48680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Проба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Руфье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оценивает работу сердца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84" y="1481871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ЧСС 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покое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15 сек.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Р1.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течении 45 сек. выполнить 30 приседаний. 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Первые 15 сек. отдыха ЧСС – это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Р2. 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30 сек. ЧСС– это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Р3.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Руфье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 = (4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(Р1+Р2+Р3) – 200)/10,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ИР – индекс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Руфье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результата пробы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Руфье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0,1 – 5 – результат хороший;</a:t>
            </a:r>
          </a:p>
          <a:p>
            <a:pPr lvl="0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5,1 – 10 – средний результат;</a:t>
            </a:r>
          </a:p>
          <a:p>
            <a:pPr lvl="0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10,1 – 15 – удовлетворительный результат;</a:t>
            </a:r>
          </a:p>
          <a:p>
            <a:pPr lvl="0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15,1 – 20 плохой результат.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14285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СОСТОЯНИЯ ДЫХАТЕЛЬНОЙ СИСТЕМЫ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9627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андрей\Desktop\Самоконтроль\штанг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0016" y="3357562"/>
            <a:ext cx="4466479" cy="3275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07504" y="1366330"/>
            <a:ext cx="4572000" cy="60631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Проба Штанге.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положении сидя, вдохнуть и задержать дыхание на максимально возможный срок. 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90 сек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задержки-отлично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60-90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сек-хорошо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30-60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сек-удовлетворительно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менее 30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сек-плохо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C:\Users\андрей\Desktop\Самоконтроль\irina_tchaschin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857232"/>
            <a:ext cx="4143404" cy="30718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ПОДГОТОВЛЕННОСТЬ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9627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 descr="C:\Users\андрей\Desktop\Самоконтроль\поветки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904857"/>
            <a:ext cx="4214842" cy="28098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530" name="Picture 2" descr="C:\Users\андрей\Desktop\Самоконтроль\бол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807648"/>
            <a:ext cx="4429155" cy="29074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Words>765</Words>
  <Application>Microsoft Office PowerPoint</Application>
  <PresentationFormat>Экран (4:3)</PresentationFormat>
  <Paragraphs>215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52</cp:revision>
  <dcterms:created xsi:type="dcterms:W3CDTF">2015-07-23T10:00:19Z</dcterms:created>
  <dcterms:modified xsi:type="dcterms:W3CDTF">2015-07-26T12:47:40Z</dcterms:modified>
</cp:coreProperties>
</file>