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C431-9E7B-41E2-AE85-914569ED49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03FC-F688-4B74-9433-0450057B7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C431-9E7B-41E2-AE85-914569ED49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03FC-F688-4B74-9433-0450057B7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C431-9E7B-41E2-AE85-914569ED49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03FC-F688-4B74-9433-0450057B7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C431-9E7B-41E2-AE85-914569ED49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03FC-F688-4B74-9433-0450057B7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C431-9E7B-41E2-AE85-914569ED49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03FC-F688-4B74-9433-0450057B7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C431-9E7B-41E2-AE85-914569ED49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03FC-F688-4B74-9433-0450057B7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C431-9E7B-41E2-AE85-914569ED49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03FC-F688-4B74-9433-0450057B7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C431-9E7B-41E2-AE85-914569ED49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03FC-F688-4B74-9433-0450057B7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C431-9E7B-41E2-AE85-914569ED49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03FC-F688-4B74-9433-0450057B7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C431-9E7B-41E2-AE85-914569ED49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A03FC-F688-4B74-9433-0450057B7A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C431-9E7B-41E2-AE85-914569ED49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4DA03FC-F688-4B74-9433-0450057B7A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EBC431-9E7B-41E2-AE85-914569ED4964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4DA03FC-F688-4B74-9433-0450057B7A6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0;&#1079;&#1086;\&#1086;&#1090;&#1082;.&#1091;&#1088;.%206&#1082;&#1083;\4646_--(100500mp3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0%D1%82%D0%B8%D1%80%D0%B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0%D1%80%D0%B8%D0%BA%D0%B0%D1%82%D1%83%D1%80%D0%B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Портрет -</a:t>
            </a:r>
            <a:r>
              <a:rPr lang="ru-RU" sz="40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изображение какого-либо    человека</a:t>
            </a:r>
            <a:r>
              <a:rPr lang="ru-RU" sz="28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или группы людей</a:t>
            </a:r>
            <a:endParaRPr lang="ru-RU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4" descr="di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85926"/>
            <a:ext cx="3165303" cy="4433888"/>
          </a:xfrm>
          <a:prstGeom prst="rect">
            <a:avLst/>
          </a:prstGeom>
        </p:spPr>
      </p:pic>
      <p:pic>
        <p:nvPicPr>
          <p:cNvPr id="5" name="Содержимое 5" descr="ce9d8be8b0e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1785926"/>
            <a:ext cx="5000660" cy="4429156"/>
          </a:xfrm>
          <a:prstGeom prst="rect">
            <a:avLst/>
          </a:prstGeom>
        </p:spPr>
      </p:pic>
      <p:pic>
        <p:nvPicPr>
          <p:cNvPr id="6" name="4646_--(100500mp3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0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Шарж про охоту на оле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4690436" cy="6143645"/>
          </a:xfrm>
          <a:prstGeom prst="rect">
            <a:avLst/>
          </a:prstGeom>
          <a:noFill/>
        </p:spPr>
      </p:pic>
      <p:pic>
        <p:nvPicPr>
          <p:cNvPr id="3" name="Picture 6" descr="Русская рыбалка новая золотая рыб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7" y="716281"/>
            <a:ext cx="4429124" cy="614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рж бухгалт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1309"/>
            <a:ext cx="4786314" cy="6206692"/>
          </a:xfrm>
          <a:prstGeom prst="rect">
            <a:avLst/>
          </a:prstGeom>
          <a:noFill/>
        </p:spPr>
      </p:pic>
      <p:pic>
        <p:nvPicPr>
          <p:cNvPr id="3" name="Picture 2" descr="Шарж стоматоло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9779" y="642918"/>
            <a:ext cx="4434222" cy="6215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500042"/>
            <a:ext cx="43617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карикатура</a:t>
            </a:r>
            <a:endParaRPr lang="ru-RU" sz="6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Содержимое 4" descr="vsyako-razno.ru_1338959937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5050" y="1928802"/>
            <a:ext cx="5354668" cy="42862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785926"/>
            <a:ext cx="35004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Сатира"/>
              </a:rPr>
              <a:t>Сатирическое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или юмористическое изображение, в котором комический эффект создаётся преувеличением и заострением характерных черт, неожиданными сопоставлениями и уподоблениями.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1802" y="214290"/>
            <a:ext cx="29116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0" cap="none" spc="0" dirty="0" smtClean="0">
                <a:ln w="1016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шарж</a:t>
            </a:r>
            <a:endParaRPr lang="ru-RU" sz="8800" b="0" cap="none" spc="0" dirty="0">
              <a:ln w="1016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4" descr="warji_na_znamenitostej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428736"/>
            <a:ext cx="3929090" cy="52282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714488"/>
            <a:ext cx="42148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разновидность </a:t>
            </a:r>
            <a:r>
              <a:rPr lang="ru-RU" sz="4000" u="sng" dirty="0" smtClean="0">
                <a:hlinkClick r:id="rId3" tooltip="Карикатура"/>
              </a:rPr>
              <a:t>карикатуры</a:t>
            </a:r>
            <a:r>
              <a:rPr lang="ru-RU" sz="4000" dirty="0" smtClean="0"/>
              <a:t>; сатирическое или добродушно-юмористическое изображение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643050"/>
            <a:ext cx="8305800" cy="235745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Сатирические образы     человека</a:t>
            </a:r>
            <a:endParaRPr lang="ru-RU" sz="6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Оноре Домье (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Daumier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) (1808 - 1879), - французский график, живописец и скульптор. Мастер сатирического рисунка и литографии.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Оноре Домь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63525"/>
            <a:ext cx="3714744" cy="5194476"/>
          </a:xfrm>
          <a:prstGeom prst="rect">
            <a:avLst/>
          </a:prstGeom>
          <a:noFill/>
        </p:spPr>
      </p:pic>
      <p:pic>
        <p:nvPicPr>
          <p:cNvPr id="4" name="Содержимое 3" descr="Daumi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1598" y="1928803"/>
            <a:ext cx="5422402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559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/>
              <a:t>Шарж, своего рода кривое зеркало.</a:t>
            </a:r>
            <a:endParaRPr lang="ru-RU" sz="3600" dirty="0"/>
          </a:p>
        </p:txBody>
      </p:sp>
      <p:pic>
        <p:nvPicPr>
          <p:cNvPr id="23554" name="Picture 2" descr="F:\картинки\разное\жень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3"/>
            <a:ext cx="4071934" cy="4221443"/>
          </a:xfrm>
          <a:prstGeom prst="rect">
            <a:avLst/>
          </a:prstGeom>
          <a:noFill/>
        </p:spPr>
      </p:pic>
      <p:pic>
        <p:nvPicPr>
          <p:cNvPr id="23555" name="Picture 3" descr="F:\картинки\разное\get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683" y="3071762"/>
            <a:ext cx="5048317" cy="3786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hargis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2900004_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85794"/>
            <a:ext cx="4429124" cy="6072206"/>
          </a:xfrm>
          <a:prstGeom prst="rect">
            <a:avLst/>
          </a:prstGeom>
        </p:spPr>
      </p:pic>
      <p:pic>
        <p:nvPicPr>
          <p:cNvPr id="3" name="Содержимое 5" descr="%CC%E0%EA%F1%E8%EC%20%C3%E0%EB%EA%E8%ED.JP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9" y="857232"/>
            <a:ext cx="4500562" cy="6000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4500562" cy="5786454"/>
          </a:xfrm>
          <a:prstGeom prst="rect">
            <a:avLst/>
          </a:prstGeom>
        </p:spPr>
      </p:pic>
      <p:pic>
        <p:nvPicPr>
          <p:cNvPr id="3" name="Рисунок 2" descr="135239-1-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642918"/>
            <a:ext cx="4643438" cy="6215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336</TotalTime>
  <Words>72</Words>
  <Application>Microsoft Office PowerPoint</Application>
  <PresentationFormat>Экран (4:3)</PresentationFormat>
  <Paragraphs>8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Сатирические образы     человека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2014-02-16T05:43:29Z</dcterms:created>
  <dcterms:modified xsi:type="dcterms:W3CDTF">2014-02-16T16:07:19Z</dcterms:modified>
</cp:coreProperties>
</file>