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2" autoAdjust="0"/>
  </p:normalViewPr>
  <p:slideViewPr>
    <p:cSldViewPr>
      <p:cViewPr varScale="1">
        <p:scale>
          <a:sx n="78" d="100"/>
          <a:sy n="78" d="100"/>
        </p:scale>
        <p:origin x="-92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0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9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28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2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56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15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2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08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50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39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EC770-2135-4772-9B48-CE803CDD8560}" type="datetimeFigureOut">
              <a:rPr lang="ru-RU" smtClean="0"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FCC41-E188-45D1-BF38-A8A211D42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14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>
            <a:normAutofit/>
          </a:bodyPr>
          <a:lstStyle/>
          <a:p>
            <a:r>
              <a:rPr lang="ru-RU" b="1" dirty="0" smtClean="0"/>
              <a:t>Физкультминутки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400800" cy="1224136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Картотека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Стенин\Desktop\зз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27280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3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5962674"/>
          </a:xfrm>
        </p:spPr>
        <p:txBody>
          <a:bodyPr>
            <a:normAutofit/>
          </a:bodyPr>
          <a:lstStyle/>
          <a:p>
            <a:r>
              <a:rPr lang="ru-RU" sz="1800" b="1" dirty="0"/>
              <a:t>Мы листики осенние, (Плавное покачивание руками вверху над головой.)</a:t>
            </a:r>
            <a:br>
              <a:rPr lang="ru-RU" sz="1800" b="1" dirty="0"/>
            </a:br>
            <a:r>
              <a:rPr lang="ru-RU" sz="1800" b="1" dirty="0"/>
              <a:t>На ветках мы сидим.</a:t>
            </a:r>
            <a:br>
              <a:rPr lang="ru-RU" sz="1800" b="1" dirty="0"/>
            </a:br>
            <a:r>
              <a:rPr lang="ru-RU" sz="1800" b="1" dirty="0"/>
              <a:t>Дунул ветер — полетели. (Руки в стороны.)</a:t>
            </a:r>
            <a:br>
              <a:rPr lang="ru-RU" sz="1800" b="1" dirty="0"/>
            </a:br>
            <a:r>
              <a:rPr lang="ru-RU" sz="1800" b="1" dirty="0"/>
              <a:t>Мы летели, мы летели</a:t>
            </a:r>
            <a:br>
              <a:rPr lang="ru-RU" sz="1800" b="1" dirty="0"/>
            </a:br>
            <a:r>
              <a:rPr lang="ru-RU" sz="1800" b="1" dirty="0"/>
              <a:t>И на землю тихо сели. (Присели.)</a:t>
            </a:r>
            <a:br>
              <a:rPr lang="ru-RU" sz="1800" b="1" dirty="0"/>
            </a:br>
            <a:r>
              <a:rPr lang="ru-RU" sz="1800" b="1" dirty="0"/>
              <a:t>Ветер снова набежал</a:t>
            </a:r>
            <a:br>
              <a:rPr lang="ru-RU" sz="1800" b="1" dirty="0"/>
            </a:br>
            <a:r>
              <a:rPr lang="ru-RU" sz="1800" b="1" dirty="0"/>
              <a:t>И листочки все поднял. (Плавное покачивание руками вверху над головой.)</a:t>
            </a:r>
            <a:br>
              <a:rPr lang="ru-RU" sz="1800" b="1" dirty="0"/>
            </a:br>
            <a:r>
              <a:rPr lang="ru-RU" sz="1800" b="1" dirty="0"/>
              <a:t>Закружились, полетели</a:t>
            </a:r>
            <a:br>
              <a:rPr lang="ru-RU" sz="1800" b="1" dirty="0"/>
            </a:br>
            <a:r>
              <a:rPr lang="ru-RU" sz="1800" b="1" dirty="0"/>
              <a:t>И на землю снова сели. (Дети садятся по местам.)</a:t>
            </a:r>
            <a:br>
              <a:rPr lang="ru-RU" sz="1800" b="1" dirty="0"/>
            </a:br>
            <a:endParaRPr lang="ru-RU" sz="1800" b="1" dirty="0"/>
          </a:p>
        </p:txBody>
      </p:sp>
      <p:pic>
        <p:nvPicPr>
          <p:cNvPr id="3074" name="Picture 2" descr="C:\Users\Стенин\Desktop\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40768"/>
            <a:ext cx="388843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55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4522514"/>
          </a:xfrm>
        </p:spPr>
        <p:txBody>
          <a:bodyPr>
            <a:normAutofit/>
          </a:bodyPr>
          <a:lstStyle/>
          <a:p>
            <a:r>
              <a:rPr lang="ru-RU" sz="1600" b="1" dirty="0"/>
              <a:t>Гриша шел — шел - шел, (Шагаем на месте.)</a:t>
            </a:r>
            <a:br>
              <a:rPr lang="ru-RU" sz="1600" b="1" dirty="0"/>
            </a:br>
            <a:r>
              <a:rPr lang="ru-RU" sz="1600" b="1" dirty="0"/>
              <a:t>Белый гриб нашел. (Хлопки в ладоши.)</a:t>
            </a:r>
            <a:br>
              <a:rPr lang="ru-RU" sz="1600" b="1" dirty="0"/>
            </a:br>
            <a:r>
              <a:rPr lang="ru-RU" sz="1600" b="1" dirty="0"/>
              <a:t>Раз-грибок, (Наклоны вперед.)</a:t>
            </a:r>
            <a:br>
              <a:rPr lang="ru-RU" sz="1600" b="1" dirty="0"/>
            </a:br>
            <a:r>
              <a:rPr lang="ru-RU" sz="1600" b="1" dirty="0"/>
              <a:t>Два - грибок, (Наклоны вперед.)</a:t>
            </a:r>
            <a:br>
              <a:rPr lang="ru-RU" sz="1600" b="1" dirty="0"/>
            </a:br>
            <a:r>
              <a:rPr lang="ru-RU" sz="1600" b="1" dirty="0"/>
              <a:t>Три - грибок, (Наклоны вперед.)</a:t>
            </a:r>
            <a:br>
              <a:rPr lang="ru-RU" sz="1600" b="1" dirty="0"/>
            </a:br>
            <a:r>
              <a:rPr lang="ru-RU" sz="1600" b="1" dirty="0"/>
              <a:t>Положил их в кузовок. (Шагаем на месте. Декламируя стихотворение, дети имитируют движения грибника: идут, нагибаются и кладут грибы в кузовок. Движения должны быть неторопливыми, ритмичными.)</a:t>
            </a:r>
            <a:br>
              <a:rPr lang="ru-RU" sz="1600" b="1" dirty="0"/>
            </a:br>
            <a:endParaRPr lang="ru-RU" sz="1600" b="1" dirty="0"/>
          </a:p>
        </p:txBody>
      </p:sp>
      <p:pic>
        <p:nvPicPr>
          <p:cNvPr id="2050" name="Picture 2" descr="C:\Users\Стенин\Desktop\гри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84984"/>
            <a:ext cx="302433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57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4392488" cy="4810546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3100" b="1" dirty="0"/>
              <a:t>Поднимите плечики.</a:t>
            </a:r>
            <a:br>
              <a:rPr lang="ru-RU" sz="3100" b="1" dirty="0"/>
            </a:br>
            <a:r>
              <a:rPr lang="ru-RU" sz="3100" b="1" dirty="0"/>
              <a:t>          Прыгайте, кузнечики!</a:t>
            </a:r>
            <a:br>
              <a:rPr lang="ru-RU" sz="3100" b="1" dirty="0"/>
            </a:br>
            <a:r>
              <a:rPr lang="ru-RU" sz="3100" b="1" dirty="0"/>
              <a:t>          Прыг-скок, прыг-скок.</a:t>
            </a:r>
            <a:br>
              <a:rPr lang="ru-RU" sz="3100" b="1" dirty="0"/>
            </a:br>
            <a:r>
              <a:rPr lang="ru-RU" sz="3100" b="1" dirty="0"/>
              <a:t>          Сели, травушку покушаем,</a:t>
            </a:r>
            <a:br>
              <a:rPr lang="ru-RU" sz="3100" b="1" dirty="0"/>
            </a:br>
            <a:r>
              <a:rPr lang="ru-RU" sz="3100" b="1" dirty="0"/>
              <a:t>          Тишину послушаем.</a:t>
            </a:r>
            <a:br>
              <a:rPr lang="ru-RU" sz="3100" b="1" dirty="0"/>
            </a:br>
            <a:r>
              <a:rPr lang="ru-RU" sz="3100" b="1" dirty="0"/>
              <a:t>          Тише, тише, высоко,</a:t>
            </a:r>
            <a:br>
              <a:rPr lang="ru-RU" sz="3100" b="1" dirty="0"/>
            </a:br>
            <a:r>
              <a:rPr lang="ru-RU" sz="3100" b="1" dirty="0"/>
              <a:t>          Прыгай на носках легко.</a:t>
            </a:r>
            <a:br>
              <a:rPr lang="ru-RU" sz="3100" b="1" dirty="0"/>
            </a:br>
            <a:endParaRPr lang="ru-RU" sz="3100" b="1" dirty="0"/>
          </a:p>
        </p:txBody>
      </p:sp>
      <p:pic>
        <p:nvPicPr>
          <p:cNvPr id="1026" name="Picture 2" descr="C:\Users\Стенин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132856"/>
            <a:ext cx="3960440" cy="38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81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4752528" cy="2808312"/>
          </a:xfrm>
        </p:spPr>
        <p:txBody>
          <a:bodyPr>
            <a:normAutofit/>
          </a:bodyPr>
          <a:lstStyle/>
          <a:p>
            <a:r>
              <a:rPr lang="ru-RU" sz="2800" b="1" dirty="0"/>
              <a:t>Ножками затопали,</a:t>
            </a:r>
            <a:br>
              <a:rPr lang="ru-RU" sz="2800" b="1" dirty="0"/>
            </a:br>
            <a:r>
              <a:rPr lang="ru-RU" sz="2800" b="1" dirty="0"/>
              <a:t>Зашагали по полу,</a:t>
            </a:r>
            <a:br>
              <a:rPr lang="ru-RU" sz="2800" b="1" dirty="0"/>
            </a:br>
            <a:r>
              <a:rPr lang="ru-RU" sz="2800" b="1" dirty="0"/>
              <a:t>Там, там, там -</a:t>
            </a:r>
            <a:br>
              <a:rPr lang="ru-RU" sz="2800" b="1" dirty="0"/>
            </a:br>
            <a:r>
              <a:rPr lang="ru-RU" sz="2800" b="1" dirty="0"/>
              <a:t>Тихо сели по </a:t>
            </a:r>
            <a:r>
              <a:rPr lang="ru-RU" sz="2800" b="1" dirty="0" smtClean="0"/>
              <a:t>местам.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pic>
        <p:nvPicPr>
          <p:cNvPr id="3074" name="Picture 2" descr="C:\Users\Стенин\Desktop\7148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410445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76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5040560" cy="3672408"/>
          </a:xfrm>
        </p:spPr>
        <p:txBody>
          <a:bodyPr>
            <a:normAutofit/>
          </a:bodyPr>
          <a:lstStyle/>
          <a:p>
            <a:r>
              <a:rPr lang="ru-RU" sz="2400" b="1" dirty="0"/>
              <a:t>Выпал беленький снежок</a:t>
            </a:r>
            <a:br>
              <a:rPr lang="ru-RU" sz="2400" b="1" dirty="0"/>
            </a:br>
            <a:r>
              <a:rPr lang="ru-RU" sz="2400" b="1" dirty="0"/>
              <a:t>Собрались мы все в кружок</a:t>
            </a:r>
            <a:br>
              <a:rPr lang="ru-RU" sz="2400" b="1" dirty="0"/>
            </a:br>
            <a:r>
              <a:rPr lang="ru-RU" sz="2400" b="1" dirty="0"/>
              <a:t>Мы потопаем, мы похлопаем.</a:t>
            </a:r>
            <a:br>
              <a:rPr lang="ru-RU" sz="2400" b="1" dirty="0"/>
            </a:br>
            <a:r>
              <a:rPr lang="ru-RU" sz="2400" b="1" dirty="0"/>
              <a:t>Будем весело плясать, будем руки согревать.</a:t>
            </a:r>
            <a:br>
              <a:rPr lang="ru-RU" sz="2400" b="1" dirty="0"/>
            </a:br>
            <a:r>
              <a:rPr lang="ru-RU" sz="2400" b="1" dirty="0"/>
              <a:t>Мы потопаем, мы похлопаем,</a:t>
            </a:r>
            <a:br>
              <a:rPr lang="ru-RU" sz="2400" b="1" dirty="0"/>
            </a:br>
            <a:r>
              <a:rPr lang="ru-RU" sz="2400" b="1" dirty="0"/>
              <a:t>Чтоб нам было веселее, будем прыгать мы скорее.</a:t>
            </a:r>
          </a:p>
        </p:txBody>
      </p:sp>
      <p:pic>
        <p:nvPicPr>
          <p:cNvPr id="4098" name="Picture 2" descr="C:\Users\Стенин\Desktop\4f4268e23c9473313988455c06264dba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96752"/>
            <a:ext cx="3528391" cy="506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4320480" cy="345638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Утром бабочка проснулась,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Потянулась, улыбнулась.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Раз - рукой она умылась,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Два - изящно покружилась,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Три- нагнулась и присела,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На четыре – улетела.</a:t>
            </a:r>
          </a:p>
        </p:txBody>
      </p:sp>
      <p:pic>
        <p:nvPicPr>
          <p:cNvPr id="5122" name="Picture 2" descr="C:\Users\Стенин\Desktop\mini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928"/>
            <a:ext cx="381642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4834880" cy="3096344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Раз, два, три, четыре, пять,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>Все умеем мы считать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>Отдыхать умеем тоже-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>Руки на спину положим,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>Голову поднимем выше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>И легко-легко подышим</a:t>
            </a:r>
            <a:r>
              <a:rPr lang="ru-RU" dirty="0"/>
              <a:t>.</a:t>
            </a:r>
          </a:p>
        </p:txBody>
      </p:sp>
      <p:pic>
        <p:nvPicPr>
          <p:cNvPr id="6146" name="Picture 2" descr="C:\Users\Стенин\Desktop\10712901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64904"/>
            <a:ext cx="3600400" cy="365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8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492896"/>
            <a:ext cx="4536504" cy="2088232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Ветер тихо клен качает,</a:t>
            </a:r>
            <a:br>
              <a:rPr lang="ru-RU" sz="3100" b="1" dirty="0"/>
            </a:br>
            <a:r>
              <a:rPr lang="ru-RU" sz="3100" b="1" dirty="0"/>
              <a:t>Влево, вправо наклоняет.</a:t>
            </a:r>
            <a:br>
              <a:rPr lang="ru-RU" sz="3100" b="1" dirty="0"/>
            </a:br>
            <a:r>
              <a:rPr lang="ru-RU" sz="3100" b="1" dirty="0"/>
              <a:t>Раз — наклон</a:t>
            </a:r>
            <a:br>
              <a:rPr lang="ru-RU" sz="3100" b="1" dirty="0"/>
            </a:br>
            <a:r>
              <a:rPr lang="ru-RU" sz="3100" b="1" dirty="0"/>
              <a:t>И два наклон.</a:t>
            </a:r>
            <a:br>
              <a:rPr lang="ru-RU" sz="3100" b="1" dirty="0"/>
            </a:br>
            <a:r>
              <a:rPr lang="ru-RU" sz="3100" b="1" dirty="0"/>
              <a:t>Зашумел </a:t>
            </a:r>
            <a:r>
              <a:rPr lang="ru-RU" sz="3100" b="1" dirty="0" err="1"/>
              <a:t>листвою</a:t>
            </a:r>
            <a:r>
              <a:rPr lang="ru-RU" sz="3100" b="1" dirty="0"/>
              <a:t> клен.</a:t>
            </a:r>
            <a:br>
              <a:rPr lang="ru-RU" sz="3100" b="1" dirty="0"/>
            </a:br>
            <a:r>
              <a:rPr lang="ru-RU" sz="3100" b="1" dirty="0" smtClean="0"/>
              <a:t>(Руки </a:t>
            </a:r>
            <a:r>
              <a:rPr lang="ru-RU" sz="3100" b="1" dirty="0"/>
              <a:t>подняты вверх, движения по </a:t>
            </a:r>
            <a:r>
              <a:rPr lang="ru-RU" sz="3100" b="1" dirty="0" smtClean="0"/>
              <a:t>тексту</a:t>
            </a:r>
            <a:r>
              <a:rPr lang="ru-RU" b="1" i="1" dirty="0"/>
              <a:t>)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</a:t>
            </a:r>
            <a:br>
              <a:rPr lang="ru-RU" b="1" dirty="0"/>
            </a:br>
            <a:endParaRPr lang="ru-RU" b="1" dirty="0"/>
          </a:p>
        </p:txBody>
      </p:sp>
      <p:pic>
        <p:nvPicPr>
          <p:cNvPr id="7170" name="Picture 2" descr="C:\Users\Стенин\Desktop\1328277330_wallpapers_753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795" y="2564904"/>
            <a:ext cx="367240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4762872" cy="453650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Пальчики уснули,</a:t>
            </a:r>
            <a:br>
              <a:rPr lang="ru-RU" sz="2800" b="1" dirty="0"/>
            </a:br>
            <a:r>
              <a:rPr lang="ru-RU" sz="2800" b="1" dirty="0"/>
              <a:t>В кулачок свернулись.</a:t>
            </a:r>
            <a:br>
              <a:rPr lang="ru-RU" sz="2800" b="1" dirty="0"/>
            </a:br>
            <a:r>
              <a:rPr lang="ru-RU" sz="2800" b="1" dirty="0"/>
              <a:t>Один!</a:t>
            </a:r>
            <a:br>
              <a:rPr lang="ru-RU" sz="2800" b="1" dirty="0"/>
            </a:br>
            <a:r>
              <a:rPr lang="ru-RU" sz="2800" b="1" dirty="0"/>
              <a:t>Два!</a:t>
            </a:r>
            <a:br>
              <a:rPr lang="ru-RU" sz="2800" b="1" dirty="0"/>
            </a:br>
            <a:r>
              <a:rPr lang="ru-RU" sz="2800" b="1" dirty="0"/>
              <a:t>Три!</a:t>
            </a:r>
            <a:br>
              <a:rPr lang="ru-RU" sz="2800" b="1" dirty="0"/>
            </a:br>
            <a:r>
              <a:rPr lang="ru-RU" sz="2800" b="1" dirty="0"/>
              <a:t>Четыре!</a:t>
            </a:r>
            <a:br>
              <a:rPr lang="ru-RU" sz="2800" b="1" dirty="0"/>
            </a:br>
            <a:r>
              <a:rPr lang="ru-RU" sz="2800" b="1" dirty="0"/>
              <a:t>Пять!</a:t>
            </a:r>
            <a:br>
              <a:rPr lang="ru-RU" sz="2800" b="1" dirty="0"/>
            </a:br>
            <a:r>
              <a:rPr lang="ru-RU" sz="2800" b="1" dirty="0"/>
              <a:t>Захотели поиграть!</a:t>
            </a:r>
            <a:br>
              <a:rPr lang="ru-RU" sz="2800" b="1" dirty="0"/>
            </a:br>
            <a:r>
              <a:rPr lang="ru-RU" sz="2800" b="1" dirty="0"/>
              <a:t>На счет 1, 2, 3, 4, 5 пальцы поочередно разжимать из кулачка. На слова «захотели поиграть» пальцы свободно двигаются.</a:t>
            </a:r>
            <a:br>
              <a:rPr lang="ru-RU" sz="2800" b="1" dirty="0"/>
            </a:br>
            <a:endParaRPr lang="ru-RU" sz="2800" b="1" dirty="0"/>
          </a:p>
        </p:txBody>
      </p:sp>
      <p:pic>
        <p:nvPicPr>
          <p:cNvPr id="8194" name="Picture 2" descr="C:\Users\Стенин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84784"/>
            <a:ext cx="3816424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3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54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Физкультминутки</vt:lpstr>
      <vt:lpstr>Гриша шел — шел - шел, (Шагаем на месте.) Белый гриб нашел. (Хлопки в ладоши.) Раз-грибок, (Наклоны вперед.) Два - грибок, (Наклоны вперед.) Три - грибок, (Наклоны вперед.) Положил их в кузовок. (Шагаем на месте. Декламируя стихотворение, дети имитируют движения грибника: идут, нагибаются и кладут грибы в кузовок. Движения должны быть неторопливыми, ритмичными.) </vt:lpstr>
      <vt:lpstr> Поднимите плечики.           Прыгайте, кузнечики!           Прыг-скок, прыг-скок.           Сели, травушку покушаем,           Тишину послушаем.           Тише, тише, высоко,           Прыгай на носках легко. </vt:lpstr>
      <vt:lpstr>Ножками затопали, Зашагали по полу, Там, там, там - Тихо сели по местам. </vt:lpstr>
      <vt:lpstr>Выпал беленький снежок Собрались мы все в кружок Мы потопаем, мы похлопаем. Будем весело плясать, будем руки согревать. Мы потопаем, мы похлопаем, Чтоб нам было веселее, будем прыгать мы скорее.</vt:lpstr>
      <vt:lpstr>Утром бабочка проснулась, Потянулась, улыбнулась. Раз - рукой она умылась, Два - изящно покружилась, Три- нагнулась и присела, На четыре – улетела.</vt:lpstr>
      <vt:lpstr>Раз, два, три, четыре, пять, Все умеем мы считать Отдыхать умеем тоже- Руки на спину положим, Голову поднимем выше И легко-легко подышим.</vt:lpstr>
      <vt:lpstr>Ветер тихо клен качает, Влево, вправо наклоняет. Раз — наклон И два наклон. Зашумел листвою клен. (Руки подняты вверх, движения по тексту)   </vt:lpstr>
      <vt:lpstr>Пальчики уснули, В кулачок свернулись. Один! Два! Три! Четыре! Пять! Захотели поиграть! На счет 1, 2, 3, 4, 5 пальцы поочередно разжимать из кулачка. На слова «захотели поиграть» пальцы свободно двигаются. </vt:lpstr>
      <vt:lpstr>Мы листики осенние, (Плавное покачивание руками вверху над головой.) На ветках мы сидим. Дунул ветер — полетели. (Руки в стороны.) Мы летели, мы летели И на землю тихо сели. (Присели.) Ветер снова набежал И листочки все поднял. (Плавное покачивание руками вверху над головой.) Закружились, полетели И на землю снова сели. (Дети садятся по местам.)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Физкультминутки</dc:title>
  <dc:creator>Стенин</dc:creator>
  <cp:lastModifiedBy>Стенин</cp:lastModifiedBy>
  <cp:revision>10</cp:revision>
  <dcterms:created xsi:type="dcterms:W3CDTF">2015-07-17T19:04:26Z</dcterms:created>
  <dcterms:modified xsi:type="dcterms:W3CDTF">2015-07-18T12:07:10Z</dcterms:modified>
</cp:coreProperties>
</file>