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8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4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3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0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2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E512-6D1D-4586-8395-24B9F0248CD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E512-6D1D-4586-8395-24B9F0248CD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9C1F-2D7F-45DB-AE44-407C3704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724"/>
            <a:ext cx="9001000" cy="68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576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" y="260648"/>
            <a:ext cx="91339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66"/>
            <a:ext cx="9144000" cy="6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4108"/>
            <a:ext cx="9108504" cy="65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</cp:revision>
  <dcterms:created xsi:type="dcterms:W3CDTF">2014-12-03T20:56:46Z</dcterms:created>
  <dcterms:modified xsi:type="dcterms:W3CDTF">2014-12-03T21:05:57Z</dcterms:modified>
</cp:coreProperties>
</file>