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0" r:id="rId15"/>
    <p:sldId id="271" r:id="rId16"/>
  </p:sldIdLst>
  <p:sldSz cx="9144000" cy="6858000" type="screen4x3"/>
  <p:notesSz cx="6877050" cy="9656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теме: «Степень числа»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алгебры в 7 классе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805264"/>
            <a:ext cx="5080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Кузьмина Е. В. Учитель школы №345</a:t>
            </a:r>
          </a:p>
          <a:p>
            <a:r>
              <a:rPr lang="ru-RU" dirty="0"/>
              <a:t> </a:t>
            </a:r>
            <a:r>
              <a:rPr lang="ru-RU" dirty="0" smtClean="0"/>
              <a:t>            Санкт – Петербург. 2013г.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7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Запишите числа в стандартном виде и укажите порядок каждого числа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78,5=</a:t>
            </a:r>
          </a:p>
          <a:p>
            <a:r>
              <a:rPr lang="ru-RU" dirty="0" smtClean="0"/>
              <a:t>Б) 98,65=</a:t>
            </a:r>
          </a:p>
          <a:p>
            <a:r>
              <a:rPr lang="ru-RU" dirty="0" smtClean="0"/>
              <a:t>В) 1234=</a:t>
            </a:r>
          </a:p>
          <a:p>
            <a:r>
              <a:rPr lang="ru-RU" dirty="0" smtClean="0"/>
              <a:t>Г) 500 000=</a:t>
            </a:r>
          </a:p>
          <a:p>
            <a:r>
              <a:rPr lang="ru-RU" dirty="0" smtClean="0"/>
              <a:t>Д) 287,56=</a:t>
            </a:r>
          </a:p>
          <a:p>
            <a:r>
              <a:rPr lang="ru-RU" dirty="0" smtClean="0"/>
              <a:t>Е) 365000=</a:t>
            </a:r>
          </a:p>
          <a:p>
            <a:r>
              <a:rPr lang="ru-RU" dirty="0" smtClean="0"/>
              <a:t>Ж) 987000 000 000=</a:t>
            </a:r>
          </a:p>
          <a:p>
            <a:r>
              <a:rPr lang="ru-RU" dirty="0" smtClean="0"/>
              <a:t>З) 80000000000=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6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преобразования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0808"/>
                <a:ext cx="8229600" cy="49685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/>
                  <a:t>Б)х</a:t>
                </a:r>
                <a:r>
                  <a:rPr lang="ru-RU" dirty="0" smtClean="0"/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=</m:t>
                    </m:r>
                  </m:oMath>
                </a14:m>
                <a:endParaRPr lang="ru-RU" dirty="0" smtClean="0"/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В)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: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Г)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ru-RU" dirty="0" smtClean="0"/>
                  <a:t>: х =</a:t>
                </a:r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Д)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: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Е</a:t>
                </a:r>
                <a:r>
                  <a:rPr lang="ru-RU" sz="3200" dirty="0" smtClean="0"/>
                  <a:t>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  <m:r>
                              <a:rPr lang="ru-RU" sz="3200" i="1">
                                <a:latin typeface="Cambria Math"/>
                              </a:rPr>
                              <m:t>∙</m:t>
                            </m:r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</a:rPr>
                          <m:t>:х</m:t>
                        </m:r>
                      </m:den>
                    </m:f>
                  </m:oMath>
                </a14:m>
                <a:r>
                  <a:rPr lang="ru-RU" sz="3200" dirty="0" smtClean="0"/>
                  <a:t> </a:t>
                </a:r>
                <a:r>
                  <a:rPr lang="ru-RU" dirty="0" smtClean="0"/>
                  <a:t>=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0808"/>
                <a:ext cx="8229600" cy="4968552"/>
              </a:xfrm>
              <a:blipFill rotWithShape="1">
                <a:blip r:embed="rId2"/>
                <a:stretch>
                  <a:fillRect t="-1595" b="-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641" y="2924944"/>
            <a:ext cx="407452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Вычислите используя </a:t>
            </a:r>
            <a:r>
              <a:rPr lang="ru-RU" smtClean="0"/>
              <a:t>свойства степени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2,5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                                                     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1,2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r>
                  <a:rPr lang="ru-RU" dirty="0" smtClean="0"/>
                  <a:t>В)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0,2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dirty="0" smtClean="0"/>
                  <a:t>=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                                                     Г)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∙</m:t>
                        </m:r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0" smtClean="0">
                        <a:latin typeface="Cambria Math"/>
                      </a:rPr>
                      <m:t>:196=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Д)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:16=</m:t>
                    </m:r>
                  </m:oMath>
                </a14:m>
                <a:endParaRPr lang="ru-RU" dirty="0" smtClean="0"/>
              </a:p>
              <a:p>
                <a:pPr marL="114300" indent="0">
                  <a:buNone/>
                </a:pPr>
                <a:r>
                  <a:rPr lang="ru-RU" dirty="0" smtClean="0"/>
                  <a:t>                                                     Е)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+2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=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Ж)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(2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11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:</m:t>
                        </m:r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 smtClean="0"/>
                  <a:t> =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                                                     З)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32</m:t>
                            </m:r>
                            <m:r>
                              <a:rPr lang="ru-RU" i="1">
                                <a:latin typeface="Cambria Math"/>
                              </a:rPr>
                              <m:t>∙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36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 smtClean="0"/>
                  <a:t> =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9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площадь  фигуры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83" y="4627578"/>
            <a:ext cx="603556" cy="60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33678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607" y="4052164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4" y="462757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82" y="462757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4" y="4052164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82" y="405148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0782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4" y="3481615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98813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4" y="2912852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74" y="2323195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627" y="405148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627" y="462757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50" y="4627578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50" y="4052164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3635896" y="4208996"/>
            <a:ext cx="0" cy="93610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375877" y="4051488"/>
            <a:ext cx="404035" cy="67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75877" y="5230828"/>
            <a:ext cx="40403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44707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2060848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Фигура состоит из равных квадратов. Найдите ее площадь, используя свойства степеней.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6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/>
          <a:lstStyle/>
          <a:p>
            <a:r>
              <a:rPr lang="ru-RU" dirty="0" smtClean="0"/>
              <a:t>Найдите объем фигуры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3131727"/>
            <a:ext cx="530398" cy="53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Куб 3"/>
          <p:cNvSpPr/>
          <p:nvPr/>
        </p:nvSpPr>
        <p:spPr>
          <a:xfrm>
            <a:off x="1403649" y="3144898"/>
            <a:ext cx="504056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64" y="2780931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489" y="3131813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4069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489" y="2784068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64" y="2439581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39580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915816" y="2852936"/>
            <a:ext cx="0" cy="5439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86714" y="2780931"/>
            <a:ext cx="445126" cy="313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50710" y="3501008"/>
            <a:ext cx="481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31840" y="29698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3968" y="2060848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Фигура состоит из равных кубов. Найдите объем этой фигуры, используя свойства степеней.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37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число изображает круг?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805" y="2243437"/>
            <a:ext cx="1896020" cy="174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Блок-схема: узел 4"/>
          <p:cNvSpPr/>
          <p:nvPr/>
        </p:nvSpPr>
        <p:spPr>
          <a:xfrm>
            <a:off x="2175711" y="2264949"/>
            <a:ext cx="1872208" cy="1728192"/>
          </a:xfrm>
          <a:prstGeom prst="flowChartConnector">
            <a:avLst/>
          </a:prstGeom>
          <a:pattFill prst="pct5">
            <a:fgClr>
              <a:schemeClr val="l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  <a:endCxn id="5" idx="4"/>
          </p:cNvCxnSpPr>
          <p:nvPr/>
        </p:nvCxnSpPr>
        <p:spPr>
          <a:xfrm>
            <a:off x="3111815" y="2264949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13888" y="296005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888" y="2960058"/>
                <a:ext cx="50405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>
            <a:stCxn id="1026" idx="0"/>
            <a:endCxn id="1026" idx="2"/>
          </p:cNvCxnSpPr>
          <p:nvPr/>
        </p:nvCxnSpPr>
        <p:spPr>
          <a:xfrm>
            <a:off x="5525815" y="2243437"/>
            <a:ext cx="0" cy="174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1"/>
            <a:endCxn id="1026" idx="3"/>
          </p:cNvCxnSpPr>
          <p:nvPr/>
        </p:nvCxnSpPr>
        <p:spPr>
          <a:xfrm>
            <a:off x="4577805" y="3118289"/>
            <a:ext cx="1896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37845" y="3253013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845" y="3253013"/>
                <a:ext cx="432048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8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8" name="Прямая соединительная линия 1027"/>
          <p:cNvCxnSpPr>
            <a:stCxn id="5" idx="2"/>
          </p:cNvCxnSpPr>
          <p:nvPr/>
        </p:nvCxnSpPr>
        <p:spPr>
          <a:xfrm flipV="1">
            <a:off x="2175711" y="2696997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/>
          <p:nvPr/>
        </p:nvCxnSpPr>
        <p:spPr>
          <a:xfrm flipV="1">
            <a:off x="2161860" y="2533716"/>
            <a:ext cx="936104" cy="39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 flipV="1">
            <a:off x="2161860" y="2928700"/>
            <a:ext cx="936104" cy="4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 flipV="1">
            <a:off x="2233868" y="3129045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/>
          <p:nvPr/>
        </p:nvCxnSpPr>
        <p:spPr>
          <a:xfrm flipV="1">
            <a:off x="2305876" y="3309065"/>
            <a:ext cx="792088" cy="339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>
            <a:stCxn id="5" idx="3"/>
          </p:cNvCxnSpPr>
          <p:nvPr/>
        </p:nvCxnSpPr>
        <p:spPr>
          <a:xfrm flipV="1">
            <a:off x="2449890" y="3463243"/>
            <a:ext cx="661925" cy="276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ямая соединительная линия 1048"/>
          <p:cNvCxnSpPr/>
          <p:nvPr/>
        </p:nvCxnSpPr>
        <p:spPr>
          <a:xfrm flipV="1">
            <a:off x="2629912" y="3648780"/>
            <a:ext cx="4680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Прямая соединительная линия 1052"/>
          <p:cNvCxnSpPr/>
          <p:nvPr/>
        </p:nvCxnSpPr>
        <p:spPr>
          <a:xfrm flipV="1">
            <a:off x="4577805" y="3129045"/>
            <a:ext cx="576064" cy="173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ямая соединительная линия 1054"/>
          <p:cNvCxnSpPr/>
          <p:nvPr/>
        </p:nvCxnSpPr>
        <p:spPr>
          <a:xfrm flipV="1">
            <a:off x="4649813" y="3129045"/>
            <a:ext cx="876002" cy="333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Прямая соединительная линия 1057"/>
          <p:cNvCxnSpPr/>
          <p:nvPr/>
        </p:nvCxnSpPr>
        <p:spPr>
          <a:xfrm flipV="1">
            <a:off x="4793829" y="3308333"/>
            <a:ext cx="731986" cy="314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Прямая соединительная линия 1061"/>
          <p:cNvCxnSpPr/>
          <p:nvPr/>
        </p:nvCxnSpPr>
        <p:spPr>
          <a:xfrm flipV="1">
            <a:off x="4865837" y="3490767"/>
            <a:ext cx="655122" cy="263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Прямая соединительная линия 1072"/>
          <p:cNvCxnSpPr/>
          <p:nvPr/>
        </p:nvCxnSpPr>
        <p:spPr>
          <a:xfrm flipV="1">
            <a:off x="5087814" y="3672288"/>
            <a:ext cx="438001" cy="16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0" name="Прямая соединительная линия 1079"/>
          <p:cNvCxnSpPr/>
          <p:nvPr/>
        </p:nvCxnSpPr>
        <p:spPr>
          <a:xfrm flipV="1">
            <a:off x="2305876" y="2352636"/>
            <a:ext cx="792088" cy="344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813" y="4797151"/>
            <a:ext cx="19081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76" y="4797151"/>
            <a:ext cx="1901825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91" name="TextBox 1090"/>
              <p:cNvSpPr txBox="1"/>
              <p:nvPr/>
            </p:nvSpPr>
            <p:spPr>
              <a:xfrm>
                <a:off x="2629912" y="5445224"/>
                <a:ext cx="5739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91" name="TextBox 10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912" y="5445224"/>
                <a:ext cx="57393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2" name="TextBox 1091"/>
              <p:cNvSpPr txBox="1"/>
              <p:nvPr/>
            </p:nvSpPr>
            <p:spPr>
              <a:xfrm>
                <a:off x="4937845" y="5814556"/>
                <a:ext cx="583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92" name="TextBox 10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845" y="5814556"/>
                <a:ext cx="58311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3" name="TextBox 1092"/>
          <p:cNvSpPr txBox="1"/>
          <p:nvPr/>
        </p:nvSpPr>
        <p:spPr>
          <a:xfrm>
            <a:off x="323049" y="1944395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 запишите в виде степени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9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выражения короче, используя степени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 smtClean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Б) (-0,1)(-0,1)(-0,1)-(</a:t>
                </a:r>
                <a:r>
                  <a:rPr lang="ru-RU" dirty="0"/>
                  <a:t>0,1</a:t>
                </a:r>
                <a:r>
                  <a:rPr lang="ru-RU" dirty="0" smtClean="0"/>
                  <a:t>)</a:t>
                </a:r>
              </a:p>
              <a:p>
                <a:r>
                  <a:rPr lang="ru-RU" dirty="0" smtClean="0"/>
                  <a:t>В) 5</a:t>
                </a:r>
                <a:r>
                  <a:rPr lang="ru-RU" dirty="0"/>
                  <a:t>∙5∙5+5∙5∙5∙</a:t>
                </a:r>
                <a:r>
                  <a:rPr lang="ru-RU" dirty="0" smtClean="0"/>
                  <a:t>5</a:t>
                </a:r>
              </a:p>
              <a:p>
                <a:r>
                  <a:rPr lang="ru-RU" dirty="0"/>
                  <a:t>Г)2∙2∙2∙2∙2∙9∙9∙</a:t>
                </a:r>
                <a:r>
                  <a:rPr lang="ru-RU" dirty="0" smtClean="0"/>
                  <a:t>9</a:t>
                </a:r>
              </a:p>
              <a:p>
                <a:r>
                  <a:rPr lang="ru-RU" dirty="0" smtClean="0"/>
                  <a:t>Д)(-</a:t>
                </a:r>
                <a:r>
                  <a:rPr lang="ru-RU" dirty="0"/>
                  <a:t>4</a:t>
                </a:r>
                <a:r>
                  <a:rPr lang="ru-RU" dirty="0" smtClean="0"/>
                  <a:t>)(-</a:t>
                </a:r>
                <a:r>
                  <a:rPr lang="ru-RU" dirty="0"/>
                  <a:t>4)(-4)7∙7∙7∙7∙7∙</a:t>
                </a:r>
                <a:r>
                  <a:rPr lang="ru-RU" dirty="0" smtClean="0"/>
                  <a:t>7</a:t>
                </a:r>
              </a:p>
              <a:p>
                <a:r>
                  <a:rPr lang="ru-RU" dirty="0" smtClean="0"/>
                  <a:t>Е)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)(-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b="0" i="1" dirty="0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ru-RU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 dirty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 dirty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 dirty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 dirty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 dirty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i="1" dirty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28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Упростите запись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</a:t>
            </a:r>
            <a:r>
              <a:rPr lang="ru-RU" dirty="0" err="1"/>
              <a:t>х∙х∙х∙х∙х∙х</a:t>
            </a:r>
            <a:endParaRPr lang="ru-RU" dirty="0" smtClean="0"/>
          </a:p>
          <a:p>
            <a:r>
              <a:rPr lang="ru-RU" dirty="0"/>
              <a:t>Б)</a:t>
            </a:r>
            <a:r>
              <a:rPr lang="ru-RU" dirty="0" err="1"/>
              <a:t>а∙а∙а∙а</a:t>
            </a:r>
            <a:endParaRPr lang="ru-RU" dirty="0" smtClean="0"/>
          </a:p>
          <a:p>
            <a:r>
              <a:rPr lang="ru-RU" dirty="0"/>
              <a:t>В)а∙а∙а∙х∙х∙х∙х∙х</a:t>
            </a:r>
            <a:endParaRPr lang="ru-RU" dirty="0" smtClean="0"/>
          </a:p>
          <a:p>
            <a:r>
              <a:rPr lang="ru-RU" dirty="0"/>
              <a:t>Г)4∙4∙4∙4∙у∙у∙у</a:t>
            </a:r>
            <a:endParaRPr lang="ru-RU" dirty="0" smtClean="0"/>
          </a:p>
          <a:p>
            <a:r>
              <a:rPr lang="ru-RU" dirty="0"/>
              <a:t>Д)2∙2∙</a:t>
            </a:r>
            <a:r>
              <a:rPr lang="en-US" dirty="0" err="1"/>
              <a:t>m∙m∙n∙n∙n∙n∙n</a:t>
            </a:r>
            <a:endParaRPr lang="en-US" dirty="0" smtClean="0"/>
          </a:p>
          <a:p>
            <a:r>
              <a:rPr lang="ru-RU" dirty="0"/>
              <a:t>Е</a:t>
            </a:r>
            <a:r>
              <a:rPr lang="en-US" dirty="0" smtClean="0"/>
              <a:t>)</a:t>
            </a:r>
            <a:r>
              <a:rPr lang="en-US" dirty="0" err="1" smtClean="0"/>
              <a:t>a</a:t>
            </a:r>
            <a:r>
              <a:rPr lang="en-US" dirty="0" err="1"/>
              <a:t>∙a∙a+a∙a∙a∙a</a:t>
            </a:r>
            <a:endParaRPr lang="en-US" dirty="0" smtClean="0"/>
          </a:p>
          <a:p>
            <a:r>
              <a:rPr lang="ru-RU" dirty="0"/>
              <a:t>Ж</a:t>
            </a:r>
            <a:r>
              <a:rPr lang="ru-RU" dirty="0" smtClean="0"/>
              <a:t>)</a:t>
            </a:r>
            <a:r>
              <a:rPr lang="ru-RU" dirty="0" err="1" smtClean="0"/>
              <a:t>с</a:t>
            </a:r>
            <a:r>
              <a:rPr lang="ru-RU" dirty="0" err="1"/>
              <a:t>∙с∙с∙с∙с</a:t>
            </a:r>
            <a:r>
              <a:rPr lang="ru-RU" dirty="0"/>
              <a:t>+</a:t>
            </a:r>
            <a:r>
              <a:rPr lang="en-US" dirty="0" err="1"/>
              <a:t>p∙p∙p</a:t>
            </a:r>
            <a:endParaRPr lang="en-US" dirty="0" smtClean="0"/>
          </a:p>
          <a:p>
            <a:r>
              <a:rPr lang="ru-RU" dirty="0"/>
              <a:t>З</a:t>
            </a:r>
            <a:r>
              <a:rPr lang="ru-RU" dirty="0" smtClean="0"/>
              <a:t>)</a:t>
            </a: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/>
              <a:t>a+b</a:t>
            </a:r>
            <a:r>
              <a:rPr lang="en-US" dirty="0" smtClean="0"/>
              <a:t>)(</a:t>
            </a:r>
            <a:r>
              <a:rPr lang="en-US" dirty="0" err="1"/>
              <a:t>a+b</a:t>
            </a:r>
            <a:r>
              <a:rPr lang="en-US" dirty="0" smtClean="0"/>
              <a:t>)</a:t>
            </a:r>
          </a:p>
          <a:p>
            <a:r>
              <a:rPr lang="ru-RU" dirty="0" smtClean="0"/>
              <a:t>И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a∙b</a:t>
            </a:r>
            <a:r>
              <a:rPr lang="en-US" dirty="0" smtClean="0"/>
              <a:t>)(</a:t>
            </a:r>
            <a:r>
              <a:rPr lang="en-US" dirty="0" err="1"/>
              <a:t>a∙b</a:t>
            </a:r>
            <a:r>
              <a:rPr lang="en-US" dirty="0" smtClean="0"/>
              <a:t>)(</a:t>
            </a:r>
            <a:r>
              <a:rPr lang="en-US" dirty="0" err="1"/>
              <a:t>a∙b</a:t>
            </a:r>
            <a:r>
              <a:rPr lang="en-US" dirty="0" smtClean="0"/>
              <a:t>)(</a:t>
            </a:r>
            <a:r>
              <a:rPr lang="en-US" dirty="0" err="1"/>
              <a:t>a∙b</a:t>
            </a:r>
            <a:r>
              <a:rPr lang="en-US" dirty="0" smtClean="0"/>
              <a:t>)(</a:t>
            </a:r>
            <a:r>
              <a:rPr lang="en-US" dirty="0" err="1"/>
              <a:t>a∙b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выполняя вычислений, определите знак результата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229600" cy="4484711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(−6)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28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В)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(−6,5)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Г)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</m:t>
                        </m:r>
                        <m:f>
                          <m:f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/>
                              </a:rPr>
                              <m:t>31</m:t>
                            </m:r>
                          </m:den>
                        </m:f>
                        <m:r>
                          <a:rPr lang="ru-RU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15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Д)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(−2)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15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Е)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50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(−10)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Ж)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(−7)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19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r>
                  <a:rPr lang="ru-RU" dirty="0" smtClean="0"/>
                  <a:t>З)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(−4)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25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(−5)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229600" cy="4484711"/>
              </a:xfrm>
              <a:blipFill rotWithShape="1">
                <a:blip r:embed="rId2"/>
                <a:stretch>
                  <a:fillRect t="-1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81262"/>
            <a:ext cx="3087216" cy="255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368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Сравните каждое из выражений с нулем и укажите равные выражения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60848"/>
                <a:ext cx="8229600" cy="4065315"/>
              </a:xfrm>
            </p:spPr>
            <p:txBody>
              <a:bodyPr/>
              <a:lstStyle/>
              <a:p>
                <a:r>
                  <a:rPr lang="ru-RU" dirty="0" smtClean="0"/>
                  <a:t>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(−2)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100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101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(−3)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101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−3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101</m:t>
                        </m:r>
                      </m:sup>
                    </m:sSup>
                    <m:r>
                      <a:rPr lang="ru-RU" b="0" i="1" smtClean="0"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−(−3)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101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60848"/>
                <a:ext cx="8229600" cy="4065315"/>
              </a:xfrm>
              <a:blipFill rotWithShape="1">
                <a:blip r:embed="rId2"/>
                <a:stretch>
                  <a:fillRect t="-11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05064"/>
            <a:ext cx="3057153" cy="238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4974387"/>
                  </p:ext>
                </p:extLst>
              </p:nvPr>
            </p:nvGraphicFramePr>
            <p:xfrm>
              <a:off x="971600" y="2420888"/>
              <a:ext cx="7571184" cy="32403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621896"/>
                    <a:gridCol w="1145487"/>
                    <a:gridCol w="1145487"/>
                    <a:gridCol w="992755"/>
                    <a:gridCol w="1145487"/>
                    <a:gridCol w="1298219"/>
                    <a:gridCol w="1221853"/>
                  </a:tblGrid>
                  <a:tr h="864096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х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х</m:t>
                                    </m:r>
                                  </m:e>
                                  <m:sup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−х</m:t>
                                    </m:r>
                                  </m:e>
                                  <m:sup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-9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х</m:t>
                                    </m:r>
                                  </m:e>
                                  <m:sup>
                                    <m:r>
                                      <a:rPr lang="ru-RU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-27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84974387"/>
                  </p:ext>
                </p:extLst>
              </p:nvPr>
            </p:nvGraphicFramePr>
            <p:xfrm>
              <a:off x="971600" y="2420888"/>
              <a:ext cx="7571184" cy="324036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621896"/>
                    <a:gridCol w="1145487"/>
                    <a:gridCol w="1145487"/>
                    <a:gridCol w="992755"/>
                    <a:gridCol w="1145487"/>
                    <a:gridCol w="1298219"/>
                    <a:gridCol w="1221853"/>
                  </a:tblGrid>
                  <a:tr h="864096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х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40957" t="-3521" r="-220213" b="-2746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72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4576" r="-1118627" b="-230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3846" r="-1118627" b="-10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-9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78169" r="-1118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-27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494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Расставьте знаки &gt;,&lt;,≥,≤ так, чтобы неравенство было верным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Б)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В)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−х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-2…0</a:t>
                </a:r>
              </a:p>
              <a:p>
                <a:r>
                  <a:rPr lang="ru-RU" dirty="0" smtClean="0"/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(х+5)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Д)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+у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Е)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+у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+10…0</a:t>
                </a:r>
              </a:p>
              <a:p>
                <a:r>
                  <a:rPr lang="ru-RU" dirty="0" smtClean="0"/>
                  <a:t>Ж)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(х−у)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З) 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(х−у)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</a:p>
              <a:p>
                <a:r>
                  <a:rPr lang="ru-RU" dirty="0" smtClean="0"/>
                  <a:t>И)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+у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ru-RU" dirty="0" smtClean="0"/>
                  <a:t>…0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5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«Очень большие» и «очень маленькие» числа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Масса Земли 6000 000 000 000 000 000 000 т =</a:t>
                </a:r>
              </a:p>
              <a:p>
                <a:pPr marL="114300" indent="0">
                  <a:buNone/>
                </a:pPr>
                <a:r>
                  <a:rPr lang="ru-RU" dirty="0"/>
                  <a:t>=6</a:t>
                </a:r>
                <a:r>
                  <a:rPr lang="ru-RU" dirty="0" smtClean="0"/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ru-RU" dirty="0" smtClean="0"/>
                  <a:t> т </a:t>
                </a:r>
              </a:p>
              <a:p>
                <a:pPr marL="114300" indent="0">
                  <a:buNone/>
                </a:pPr>
                <a:endParaRPr lang="ru-RU" dirty="0"/>
              </a:p>
              <a:p>
                <a:pPr marL="114300" indent="0">
                  <a:buNone/>
                </a:pPr>
                <a:endParaRPr lang="ru-RU" dirty="0" smtClean="0"/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 smtClean="0"/>
                  <a:t>Диаметр молекулы воды 0,0000000003 м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 smtClean="0"/>
                  <a:t>м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103" y="2204864"/>
            <a:ext cx="2520281" cy="16771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9715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А)Сколько в 1 км. Метров? Сантиметров? Миллиметров? Ответ запишите с помощью степени числа 10.</a:t>
            </a:r>
          </a:p>
          <a:p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Б) Используя степени числа 10, выразите в метрах:</a:t>
            </a:r>
          </a:p>
          <a:p>
            <a:pPr marL="114300" indent="0">
              <a:buNone/>
            </a:pPr>
            <a:r>
              <a:rPr lang="ru-RU" dirty="0" smtClean="0"/>
              <a:t>         1 см; 1 мм ; 1 микрон (1 микрон - тысячная доля миллиметра)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6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995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Урок алгебры в 7 классе</vt:lpstr>
      <vt:lpstr>Запишите выражения короче, используя степени</vt:lpstr>
      <vt:lpstr>Упростите запись</vt:lpstr>
      <vt:lpstr>Не выполняя вычислений, определите знак результата</vt:lpstr>
      <vt:lpstr>Сравните каждое из выражений с нулем и укажите равные выражения</vt:lpstr>
      <vt:lpstr>Заполните таблицу</vt:lpstr>
      <vt:lpstr>Расставьте знаки &gt;,&lt;,≥,≤ так, чтобы неравенство было верным</vt:lpstr>
      <vt:lpstr>«Очень большие» и «очень маленькие» числа</vt:lpstr>
      <vt:lpstr>найдите</vt:lpstr>
      <vt:lpstr>Запишите числа в стандартном виде и укажите порядок каждого числа</vt:lpstr>
      <vt:lpstr>Выполните преобразования</vt:lpstr>
      <vt:lpstr>Вычислите используя свойства степени</vt:lpstr>
      <vt:lpstr>Найдите площадь  фигуры</vt:lpstr>
      <vt:lpstr>Найдите объем фигуры</vt:lpstr>
      <vt:lpstr>Какое число изображает круг?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в 7 классе</dc:title>
  <cp:lastModifiedBy>PC</cp:lastModifiedBy>
  <cp:revision>27</cp:revision>
  <cp:lastPrinted>2013-02-17T09:32:30Z</cp:lastPrinted>
  <dcterms:modified xsi:type="dcterms:W3CDTF">2013-03-25T19:30:57Z</dcterms:modified>
</cp:coreProperties>
</file>