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8" r:id="rId4"/>
    <p:sldId id="289" r:id="rId5"/>
    <p:sldId id="294" r:id="rId6"/>
    <p:sldId id="258" r:id="rId7"/>
    <p:sldId id="260" r:id="rId8"/>
    <p:sldId id="261" r:id="rId9"/>
    <p:sldId id="295" r:id="rId10"/>
    <p:sldId id="297" r:id="rId11"/>
    <p:sldId id="257" r:id="rId12"/>
    <p:sldId id="29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0%20%D0%BC%D0%BE%D1%81%D0%BA%D0%BE%D0%B2%D1%81%D0%BA%D0%B8%D0%B9%20%D0%B4%D0%B2%D0%BE%D1%80%D0%B8%D0%BA&amp;img_url=http://img1.liveinternet.ru/images/attach/c/1/54/158/54158727_moscowdvorik.jpg&amp;pos=4&amp;rpt=simage&amp;lr=39&amp;noreask=1&amp;source=wiz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images.yandex.ru/yandsearch?text=%D0%BA%D0%B0%D1%80%D1%82%D0%B8%D0%BD%D0%BA%D0%B0%20%D0%BF%D1%88%D0%B5%D0%BD%D0%B8%D1%87%D0%BD%D0%BE%D0%B5%20%D0%BF%D0%BE%D0%BB%D0%B5&amp;img_url=http://pulson.ru/wp-content/uploads/2012/01/9287-720x405.jpg&amp;pos=6&amp;rpt=simage&amp;lr=39&amp;noreask=1&amp;source=wiz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hyperlink" Target="http://images.yandex.ru/yandsearch?text=%D0%BA%D0%B0%D1%80%D1%82%D0%B8%D0%BD%D0%BA%D0%B0%20%D0%B4%D0%B5%D0%B2%D0%BE%D1%87%D0%BA%D0%B0%20%D0%BD%D0%B0%20%D1%81%D0%BA%D0%B0%D0%BA%D0%B0%D0%BB%D0%BA%D0%B5&amp;img_url=http://azbyka.ru/deti/images/stories/podvizhny.jpg&amp;pos=7&amp;rpt=simage&amp;lr=39&amp;noreask=1&amp;source=wiz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0%20%D1%82%D0%BE%D0%BB%D1%81%D1%82%D1%8B%D0%B9%20%D1%82%D0%BE%D0%BF%D0%BE%D0%BB%D1%8C%20%D1%83%20%D0%B2%D0%BE%D1%80%D0%BE%D1%82&amp;img_url=http://900igr.net/datai/literatura/Z.Aleksandrova-Rodina/0005-007-Tolstyj-topol-u-vorot.jpg&amp;pos=0&amp;rpt=simage&amp;lr=39&amp;noreask=1&amp;source=wiz" TargetMode="External"/><Relationship Id="rId16" Type="http://schemas.openxmlformats.org/officeDocument/2006/relationships/hyperlink" Target="http://images.yandex.ru/yandsearch?source=wiz&amp;fp=2&amp;uinfo=ww-1285-wh-641-fw-1060-fh-448-pd-1&amp;p=2&amp;text=%D0%BA%D0%B0%D1%80%D1%82%D0%B8%D0%BD%D0%BA%D0%B0%20%D1%81%D1%82%D0%B5%D0%BF%D1%8C%20%D0%BE%D1%82%20%D0%BC%D0%B0%D0%BA%D0%BE%D0%B2%20%D0%BA%D1%80%D0%B0%D1%81%D0%BD%D0%B0%D1%8F&amp;noreask=1&amp;pos=80&amp;rpt=simage&amp;lr=39&amp;img_url=http://img-2006-05.photosight.ru/15/1432120.jpg" TargetMode="External"/><Relationship Id="rId20" Type="http://schemas.openxmlformats.org/officeDocument/2006/relationships/hyperlink" Target="http://images.yandex.ru/yandsearch?text=IV%20%D0%92%D1%81%D0%B5%D1%80%D0%BE%D1%81%D1%81%D0%B8%D0%B9%D1%81%D0%BA%D0%B8%D0%B9%20%D0%BA%D0%BE%D0%BD%D0%BA%D1%83%D1%80%D1%81%20%D1%82%D0%B2%D0%BE%D1%80%D1%87%D0%B5%D1%81%D0%BA%D0%B8%D1%85%20%D1%80%D0%B0%D0%B1%D0%BE%D1%82%20%D0%BC%D0%BE%D0%BB%D0%BE%D0%B4%D0%B5%D0%B6%D0%B8%20%22%D0%9C%D0%BE%D1%8F%20%D0%BC%D0%B0%D0%BB%D0%B0%D1%8F%20%D0%A0%D0%BE%D0%B4%D0%B8%D0%BD%D0%B0%22%20%D0%BA%D0%B0%D1%80%D1%82%D0%B8%D0%BD%D0%BA%D0%B0&amp;img_url=http://cs308722.vkontakte.ru/v308722823/42f3/u9wCeKTCEGA.jpg&amp;pos=2&amp;rpt=simage&amp;lr=39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0%20%D1%80%D0%BE%D0%BC%D0%B0%D1%88%D0%BA%D0%BE%D0%B2%D1%8B%D0%B9%20%D0%B1%D1%83%D0%B3%D0%BE%D1%80&amp;img_url=http://cs304111.userapi.com/v304111548/336b/XWCwq-gvUHU.jpg&amp;pos=6&amp;rpt=simage&amp;lr=39&amp;noreask=1&amp;source=wiz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images.yandex.ru/yandsearch?source=wiz&amp;fp=0&amp;img_url=http://muzmix.com/images/songs/66769/1.jpg&amp;text=%D0%BA%D0%B0%D1%80%D1%82%D0%B8%D0%BD%D0%BA%D0%B0%20%D0%B2%20%D0%BB%D1%83%D0%B6%D0%B0%D1%85%20%D0%BF%D0%B5%D1%80%D0%B2%D1%8B%D0%B5%20%D0%BA%D0%BE%D1%80%D0%B0%D0%B1%D0%BB%D0%B8%D0%BA%D0%B8&amp;noreask=1&amp;pos=28&amp;lr=39&amp;rpt=simage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://images.yandex.ru/yandsearch?text=%D0%BA%D0%B0%D1%80%D1%82%D0%B8%D0%BD%D0%BA%D0%B0%20%D1%83%20%D1%80%D0%B5%D0%BA%D0%B8%20%D0%B1%D0%B5%D1%80%D0%B5%D0%B7%D0%BA%D0%B0&amp;img_url=http://oboi.kards.qip.ru/images/wallpaper/af/f1/127407_prev_98.jpg&amp;pos=1&amp;rpt=simage&amp;lr=39&amp;noreask=1&amp;source=wiz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images.yandex.ru/yandsearch?text=%D0%BA%D0%B0%D1%80%D1%82%D0%B8%D0%BD%D0%BA%D0%B0%20%20%D1%81%D0%BE%D1%81%D0%B5%D0%B4%D0%BD%D1%8F%D1%8F%20%D1%84%D0%B0%D0%B1%D1%80%D0%B8%D0%BA%D0%B0&amp;img_url=http://900igr.net/datai/literatura/Z.Aleksandrova-Rodina/0011-015-I-bolshoj-sosednej-fabriki-Gromkij-radostnyj-gudok.jpg&amp;pos=4&amp;rpt=simage&amp;lr=39&amp;noreask=1&amp;source=wi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0&amp;img_url=http://shop-tren.ru/files/russia_emblem.jpg&amp;text=%D0%BA%D0%B0%D1%80%D1%82%D0%B8%D0%BD%D0%BA%D0%B0%20%D0%B3%D0%B5%D1%80%D0%B1%20%D1%80%D1%84&amp;noreask=1&amp;pos=28&amp;lr=39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0&amp;img_url=http://demiart.ru/forum/uploads5/post-839990-1276848655.jpg&amp;text=%D1%84%D0%BB%D0%B0%D0%B3%20%D0%A0%D1%84%20%D0%B0%D0%BD%D0%B8%D0%BC%D0%B0%D1%86%D0%B8%D1%8F&amp;noreask=1&amp;pos=27&amp;lr=39&amp;rpt=simage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9525"/>
            <a:ext cx="91567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6060508" cy="1872208"/>
          </a:xfrm>
        </p:spPr>
        <p:txBody>
          <a:bodyPr/>
          <a:lstStyle/>
          <a:p>
            <a:pPr algn="ctr"/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Родина - Россия. </a:t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Символы  России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0899" y="0"/>
            <a:ext cx="9234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332656"/>
            <a:ext cx="587206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60032" y="5157192"/>
            <a:ext cx="4283968" cy="986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Президент  Российской Федерации –  Путин Владимир Владимирович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0899" y="0"/>
            <a:ext cx="9234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293167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страна, в которой мы живем?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столицу нашей Родины.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символы есть у нашего государства?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полос имеет флаг?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изображен на гербе?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президента Российской Федерации.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36004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Если скажут слово «Родина»,</a:t>
            </a:r>
          </a:p>
          <a:p>
            <a:pPr>
              <a:buNone/>
            </a:pPr>
            <a:r>
              <a:rPr lang="ru-RU" sz="1400" dirty="0" smtClean="0"/>
              <a:t>Сразу в памяти встает</a:t>
            </a:r>
          </a:p>
          <a:p>
            <a:pPr>
              <a:buNone/>
            </a:pPr>
            <a:r>
              <a:rPr lang="ru-RU" sz="1400" dirty="0" smtClean="0"/>
              <a:t>Старый дом, в саду смородина,</a:t>
            </a:r>
          </a:p>
          <a:p>
            <a:pPr>
              <a:buNone/>
            </a:pPr>
            <a:r>
              <a:rPr lang="ru-RU" sz="1400" dirty="0" smtClean="0"/>
              <a:t>Толстый тополь у ворот.</a:t>
            </a:r>
          </a:p>
          <a:p>
            <a:pPr>
              <a:buNone/>
            </a:pPr>
            <a:r>
              <a:rPr lang="ru-RU" sz="1400" dirty="0" smtClean="0"/>
              <a:t>У реки березка-скромница.</a:t>
            </a:r>
          </a:p>
          <a:p>
            <a:pPr>
              <a:buNone/>
            </a:pPr>
            <a:r>
              <a:rPr lang="ru-RU" sz="1400" dirty="0" smtClean="0"/>
              <a:t>И ромашковый бугор…</a:t>
            </a:r>
          </a:p>
          <a:p>
            <a:pPr>
              <a:buNone/>
            </a:pPr>
            <a:r>
              <a:rPr lang="ru-RU" sz="1400" dirty="0" smtClean="0"/>
              <a:t>А другим, наверно, вспомнится</a:t>
            </a:r>
          </a:p>
          <a:p>
            <a:pPr>
              <a:buNone/>
            </a:pPr>
            <a:r>
              <a:rPr lang="ru-RU" sz="1400" dirty="0" smtClean="0"/>
              <a:t>Свой родной московский двор.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 лужах первые кораблики, </a:t>
            </a:r>
          </a:p>
          <a:p>
            <a:pPr>
              <a:buNone/>
            </a:pPr>
            <a:r>
              <a:rPr lang="ru-RU" sz="1400" dirty="0" smtClean="0"/>
              <a:t>Над скакалкой топот ног.</a:t>
            </a:r>
          </a:p>
          <a:p>
            <a:pPr>
              <a:buNone/>
            </a:pPr>
            <a:r>
              <a:rPr lang="ru-RU" sz="1400" dirty="0" smtClean="0"/>
              <a:t>И большой соседней фабрики</a:t>
            </a:r>
          </a:p>
          <a:p>
            <a:pPr>
              <a:buNone/>
            </a:pPr>
            <a:r>
              <a:rPr lang="ru-RU" sz="1400" dirty="0" smtClean="0"/>
              <a:t>Громкий радостный гудок.</a:t>
            </a:r>
          </a:p>
          <a:p>
            <a:pPr>
              <a:buNone/>
            </a:pPr>
            <a:r>
              <a:rPr lang="ru-RU" sz="1400" dirty="0" smtClean="0"/>
              <a:t>Или степь от маков красная,</a:t>
            </a:r>
          </a:p>
          <a:p>
            <a:pPr>
              <a:buNone/>
            </a:pPr>
            <a:r>
              <a:rPr lang="ru-RU" sz="1400" dirty="0" smtClean="0"/>
              <a:t>Золотая целина…</a:t>
            </a:r>
          </a:p>
          <a:p>
            <a:pPr>
              <a:buNone/>
            </a:pPr>
            <a:r>
              <a:rPr lang="ru-RU" sz="1400" dirty="0" smtClean="0"/>
              <a:t>Родина бывает разная.</a:t>
            </a:r>
          </a:p>
          <a:p>
            <a:pPr>
              <a:buNone/>
            </a:pPr>
            <a:r>
              <a:rPr lang="ru-RU" sz="1400" dirty="0" smtClean="0"/>
              <a:t>Но у всех она одна!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Родина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949280"/>
            <a:ext cx="16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З. Александрова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772816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Россия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3" name="Picture 2" descr="http://900igr.net/datai/literatura/Z.Aleksandrova-Rodina/0005-007-Tolstyj-topol-u-vor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009653" cy="3345478"/>
          </a:xfrm>
          <a:prstGeom prst="rect">
            <a:avLst/>
          </a:prstGeom>
          <a:noFill/>
        </p:spPr>
      </p:pic>
      <p:pic>
        <p:nvPicPr>
          <p:cNvPr id="15" name="Picture 4" descr="http://1soft-new.ucoz.ru/_ph/21/2/5041438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628800"/>
            <a:ext cx="4032448" cy="3312368"/>
          </a:xfrm>
          <a:prstGeom prst="rect">
            <a:avLst/>
          </a:prstGeom>
          <a:noFill/>
        </p:spPr>
      </p:pic>
      <p:pic>
        <p:nvPicPr>
          <p:cNvPr id="16" name="Picture 6" descr="http://edu.convdocs.org/tw_files2/urls_11/9/d-8001/img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8976" t="22047" r="3780"/>
          <a:stretch>
            <a:fillRect/>
          </a:stretch>
        </p:blipFill>
        <p:spPr bwMode="auto">
          <a:xfrm>
            <a:off x="3995936" y="1628800"/>
            <a:ext cx="4032448" cy="3384376"/>
          </a:xfrm>
          <a:prstGeom prst="rect">
            <a:avLst/>
          </a:prstGeom>
          <a:noFill/>
        </p:spPr>
      </p:pic>
      <p:pic>
        <p:nvPicPr>
          <p:cNvPr id="17" name="Picture 10" descr="http://s42.radikal.ru/i096/1111/62/00d9421be51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628801"/>
            <a:ext cx="4032448" cy="3384375"/>
          </a:xfrm>
          <a:prstGeom prst="rect">
            <a:avLst/>
          </a:prstGeom>
          <a:noFill/>
        </p:spPr>
      </p:pic>
      <p:pic>
        <p:nvPicPr>
          <p:cNvPr id="18" name="Picture 12" descr="http://im3-tub-ru.yandex.net/i?id=282907387-6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1628800"/>
            <a:ext cx="4032448" cy="3384376"/>
          </a:xfrm>
          <a:prstGeom prst="rect">
            <a:avLst/>
          </a:prstGeom>
          <a:noFill/>
        </p:spPr>
      </p:pic>
      <p:pic>
        <p:nvPicPr>
          <p:cNvPr id="19" name="Picture 14" descr="http://luntiki.ru/uploads/images/topics/53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1628800"/>
            <a:ext cx="4032448" cy="3384376"/>
          </a:xfrm>
          <a:prstGeom prst="rect">
            <a:avLst/>
          </a:prstGeom>
          <a:noFill/>
        </p:spPr>
      </p:pic>
      <p:pic>
        <p:nvPicPr>
          <p:cNvPr id="20" name="Picture 16" descr="http://900igr.net/datai/literatura/Z.Aleksandrova-Rodina/0011-015-I-bolshoj-sosednej-fabriki-Gromkij-radostnyj-gudok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3928" y="1628800"/>
            <a:ext cx="4104456" cy="3384375"/>
          </a:xfrm>
          <a:prstGeom prst="rect">
            <a:avLst/>
          </a:prstGeom>
          <a:noFill/>
        </p:spPr>
      </p:pic>
      <p:pic>
        <p:nvPicPr>
          <p:cNvPr id="21" name="Picture 20" descr="http://i044.radikal.ru/0805/8f/f30428c6fb59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b="11467"/>
          <a:stretch>
            <a:fillRect/>
          </a:stretch>
        </p:blipFill>
        <p:spPr bwMode="auto">
          <a:xfrm>
            <a:off x="3923928" y="1628800"/>
            <a:ext cx="4145681" cy="3384375"/>
          </a:xfrm>
          <a:prstGeom prst="rect">
            <a:avLst/>
          </a:prstGeom>
          <a:noFill/>
        </p:spPr>
      </p:pic>
      <p:pic>
        <p:nvPicPr>
          <p:cNvPr id="22" name="Picture 22" descr="http://img0.liveinternet.ru/images/attach/c/8/104/802/104802078_large_0_5e370_13ab0a78_XL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1628801"/>
            <a:ext cx="4176464" cy="3456384"/>
          </a:xfrm>
          <a:prstGeom prst="rect">
            <a:avLst/>
          </a:prstGeom>
          <a:noFill/>
        </p:spPr>
      </p:pic>
      <p:pic>
        <p:nvPicPr>
          <p:cNvPr id="23" name="Picture 24" descr="http://dlm4.meta.ua/pic/0/81/54/gfxoiC4VxK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51920" y="1628800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1348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10800000">
            <a:off x="3491880" y="1484784"/>
            <a:ext cx="50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4034" name="Рисунок 1" descr="C:\Documents and Settings\Учитель\Рабочий стол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26552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3284984"/>
            <a:ext cx="8643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,,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013176"/>
            <a:ext cx="19960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МОС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013176"/>
            <a:ext cx="1922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КВА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404664"/>
            <a:ext cx="7793037" cy="9112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Назовите столицу России</a:t>
            </a:r>
            <a:endParaRPr kumimoji="0" lang="ru-RU" sz="3600" b="1" i="1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расивые фотографии Красной площади (33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601785" cy="30963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4671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Москва  - 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столица нашей Родины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8" descr="C:\Documents and Settings\user\Desktop\Новая папка\0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16832"/>
            <a:ext cx="432048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96944" cy="549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80728"/>
            <a:ext cx="36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 флаг, и гимн, и герб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Российская            держава.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 и   все   символы, они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    нашу    отражают.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573016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Москва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V="1">
            <a:off x="1835696" y="35010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 Российской федерации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герб посмотрим: здесь орел,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не простой – двуглавый,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Символизирует страну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Могучий, величавый.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Европе с Азией страна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Раскинулась широко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 океанов и морей,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запада к востоку.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взирает птица-царь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две стороны внимательно: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порядке ль все, не шел чтоб враг,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Следит он обязательно.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руках держава, скипетр есть,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главами – короны.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всадник на коне верхом,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змей, копьем сраженный.</a:t>
            </a:r>
          </a:p>
          <a:p>
            <a:endParaRPr lang="ru-RU" dirty="0"/>
          </a:p>
        </p:txBody>
      </p:sp>
      <p:pic>
        <p:nvPicPr>
          <p:cNvPr id="2050" name="Picture 2" descr="http://im5-tub-ru.yandex.net/i?id=243614697-0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096344" cy="365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4-tub-ru.yandex.net/i?id=44179065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2376264" cy="34945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флаг Российской федерации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1772816"/>
            <a:ext cx="3520440" cy="4114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 флаг России –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Полотнище в три цвета.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нем яркой красной полосой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Страна наша воспета.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России так заведено,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Что любят красный цвет давно.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Не зря ведь названы у нас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 площадь Красной, и изба,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 также девица красна,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Ведь красный – это красота.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 цвет крови, и цвет жизни,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 цвет верности Отчизне.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499992" y="3356992"/>
            <a:ext cx="3960440" cy="4402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Продолжим экскурс в старину,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Тогда узнаем, почему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флага есть еще два цвета,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значат эти цвета два?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Синий – это небо, верность.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Белый – мир и чистота.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День рожденья есть у флага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середине августа.</a:t>
            </a:r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 Российской федерации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72221">
            <a:off x="500034" y="1873759"/>
            <a:ext cx="3351886" cy="46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23928" y="206084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Что такое гимн вообще?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Песня главная в стране!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гимне российском есть такие слова:</a:t>
            </a:r>
          </a:p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Россия – любимая наша страна.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Россией гордимся, России верны,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нету на свете лучше страны.</a:t>
            </a: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933056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Слова написал те Сергей Михалков, Понятен и близок нам смысл этих слов.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 Александров ноты сложил, работу над гимном так завершил.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Гимн слушаем стоя и молча всегда: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Его нам включают в момент торжества!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76238">
            <a:off x="824070" y="1870197"/>
            <a:ext cx="3286449" cy="43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Конституция Российской Федерации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73016"/>
            <a:ext cx="3456384" cy="18384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В  Конституции РФ записаны наши права, свободы и обязанности.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916832"/>
            <a:ext cx="3888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Это основной закон нашего государства.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462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Наша Родина - Россия.  Символы  России</vt:lpstr>
      <vt:lpstr>Слайд 2</vt:lpstr>
      <vt:lpstr>Слайд 3</vt:lpstr>
      <vt:lpstr>Слайд 4</vt:lpstr>
      <vt:lpstr>Слайд 5</vt:lpstr>
      <vt:lpstr>Герб Российской федерации</vt:lpstr>
      <vt:lpstr>флаг Российской федерации</vt:lpstr>
      <vt:lpstr>гимн Российской федерации</vt:lpstr>
      <vt:lpstr>Конституция Российской Федерации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ГСШИ</dc:creator>
  <cp:lastModifiedBy>ГСШИ</cp:lastModifiedBy>
  <cp:revision>33</cp:revision>
  <dcterms:created xsi:type="dcterms:W3CDTF">2013-12-04T04:43:48Z</dcterms:created>
  <dcterms:modified xsi:type="dcterms:W3CDTF">2013-12-12T05:05:06Z</dcterms:modified>
</cp:coreProperties>
</file>