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4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upload.wikimedia.org/wikipedia/ru/1/1f/Vecnyi_ogon'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Neposedi-Pradedushka_minus.mp3" TargetMode="Externa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solnet_ee_Kanikuly_Moi_dedushka_geroi_minus.mp3" TargetMode="Externa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44;&#1077;&#1090;6-12&#1083;&#1077;&#1090;%20-%20&#1057;&#1077;&#1075;&#1086;&#1076;&#1085;&#1103;%20&#1089;&#1072;&#1083;&#1102;&#1090;%20(&#1076;&#1077;&#1084;&#1086;)%20-%20minus.mp3" TargetMode="Externa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internet.ru/community/mamlen/post165206102/" TargetMode="External"/><Relationship Id="rId3" Type="http://schemas.openxmlformats.org/officeDocument/2006/relationships/hyperlink" Target="http://im8-tub-ru.yandex.net/i?id=494236770-32-72&amp;n=21" TargetMode="External"/><Relationship Id="rId7" Type="http://schemas.openxmlformats.org/officeDocument/2006/relationships/hyperlink" Target="http://www.liveinternet.ru/users/wista/rubric/2162834/" TargetMode="External"/><Relationship Id="rId2" Type="http://schemas.openxmlformats.org/officeDocument/2006/relationships/hyperlink" Target="http://im4-tub-ru.yandex.net/i?id=22166563-55-72&amp;n=2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unhome.ru/foto/fotokonkurs/pobeda-9-maya.html" TargetMode="External"/><Relationship Id="rId5" Type="http://schemas.openxmlformats.org/officeDocument/2006/relationships/hyperlink" Target="http://stat17.privet.ru/lr/0913afaeafd71e3f133ee743df7bbbb1" TargetMode="External"/><Relationship Id="rId4" Type="http://schemas.openxmlformats.org/officeDocument/2006/relationships/hyperlink" Target="http://stat17.privet.ru/lr/091360f81c523a88d098e6f060b1e13b" TargetMode="External"/><Relationship Id="rId9" Type="http://schemas.openxmlformats.org/officeDocument/2006/relationships/hyperlink" Target="http://kukla-aniska.livejournal.com/216251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ll-pages.com/city_photo/4/12/62/251/2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71546"/>
            <a:ext cx="814393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Классный час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«Этот день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 не забудем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никогда!»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7" descr="42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715140" y="3714752"/>
            <a:ext cx="2227262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Новая папка (3)\Портн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0"/>
            <a:ext cx="3852874" cy="562246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28860" y="5715016"/>
            <a:ext cx="41258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Зина Портнова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Новая папка (3)\ваня короб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3905248" cy="568036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860" y="5715016"/>
            <a:ext cx="38328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Ваня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Коробко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Новая папка (3)\73997786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4805362" cy="60067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5934670"/>
            <a:ext cx="38188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Валя Зенкина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Новая папка (3)\73997783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4472002" cy="56698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5715016"/>
            <a:ext cx="3900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Витя Хоменко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Новая папка (3)\73997784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0"/>
            <a:ext cx="4529151" cy="56241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5572140"/>
            <a:ext cx="48694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Володя Казначеев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Новая папка (3)\73997782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4769998" cy="58578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5934670"/>
            <a:ext cx="46187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Саша Бородулин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430461477" descr="4304614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1571612"/>
            <a:ext cx="8135937" cy="50403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3108" y="0"/>
            <a:ext cx="392075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 мая 1945 год.</a:t>
            </a:r>
          </a:p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Победа!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otefane_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04"/>
            <a:ext cx="3886200" cy="2651125"/>
          </a:xfrm>
          <a:prstGeom prst="rect">
            <a:avLst/>
          </a:prstGeom>
          <a:noFill/>
        </p:spPr>
      </p:pic>
      <p:pic>
        <p:nvPicPr>
          <p:cNvPr id="3" name="Picture 7" descr="22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90"/>
            <a:ext cx="3810000" cy="2586038"/>
          </a:xfrm>
          <a:prstGeom prst="rect">
            <a:avLst/>
          </a:prstGeom>
          <a:noFill/>
        </p:spPr>
      </p:pic>
      <p:pic>
        <p:nvPicPr>
          <p:cNvPr id="4" name="Picture 8" descr="00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766015"/>
            <a:ext cx="4017525" cy="257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15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500042"/>
            <a:ext cx="3276600" cy="2246313"/>
          </a:xfrm>
          <a:prstGeom prst="rect">
            <a:avLst/>
          </a:prstGeom>
          <a:noFill/>
        </p:spPr>
      </p:pic>
      <p:pic>
        <p:nvPicPr>
          <p:cNvPr id="3" name="Picture 14" descr="21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581400"/>
            <a:ext cx="3276600" cy="2457450"/>
          </a:xfrm>
          <a:prstGeom prst="rect">
            <a:avLst/>
          </a:prstGeom>
          <a:noFill/>
        </p:spPr>
      </p:pic>
      <p:pic>
        <p:nvPicPr>
          <p:cNvPr id="4" name="Picture 12" descr="15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57166"/>
            <a:ext cx="3532496" cy="227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121"/>
          <p:cNvPicPr>
            <a:picLocks noChangeAspect="1" noChangeArrowheads="1"/>
          </p:cNvPicPr>
          <p:nvPr/>
        </p:nvPicPr>
        <p:blipFill>
          <a:blip r:embed="rId5">
            <a:lum bright="12000"/>
          </a:blip>
          <a:srcRect/>
          <a:stretch>
            <a:fillRect/>
          </a:stretch>
        </p:blipFill>
        <p:spPr bwMode="auto">
          <a:xfrm>
            <a:off x="500034" y="3286124"/>
            <a:ext cx="15176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1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3571876"/>
            <a:ext cx="3124200" cy="23431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айл:Vecnyi ogon'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885439"/>
            <a:ext cx="4745045" cy="29725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0"/>
            <a:ext cx="59874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Имя твое неизвестно,</a:t>
            </a:r>
          </a:p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Подвиг твой не забыт.</a:t>
            </a:r>
            <a:endParaRPr lang="ru-RU" sz="4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86248" y="1285860"/>
            <a:ext cx="4857752" cy="2571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кл час\pobeda-9-m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670472" cy="47910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357166"/>
            <a:ext cx="43744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 Днем Победы!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7775965" cy="495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Neposedi-Pradedushka_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6248" y="16430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кл час\0_46c18_b5ca7de4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128000" cy="6096000"/>
          </a:xfrm>
          <a:prstGeom prst="rect">
            <a:avLst/>
          </a:prstGeom>
          <a:noFill/>
        </p:spPr>
      </p:pic>
      <p:pic>
        <p:nvPicPr>
          <p:cNvPr id="5" name="solnet_ee_Kanikuly_Moi_dedushka_geroi_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кл час\29b4d8ecb50acfb0d710998cd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81055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кл час\0_6eeb4_bde0e9e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660400"/>
            <a:ext cx="6350000" cy="553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-конечная звезда 2"/>
          <p:cNvSpPr/>
          <p:nvPr/>
        </p:nvSpPr>
        <p:spPr>
          <a:xfrm>
            <a:off x="785786" y="2571744"/>
            <a:ext cx="500066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4-конечная звезда 3"/>
          <p:cNvSpPr/>
          <p:nvPr/>
        </p:nvSpPr>
        <p:spPr>
          <a:xfrm>
            <a:off x="1500166" y="1857364"/>
            <a:ext cx="500066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357158" y="4071942"/>
            <a:ext cx="500066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1500166" y="3143248"/>
            <a:ext cx="500066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1643042" y="5072074"/>
            <a:ext cx="500066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571472" y="5357826"/>
            <a:ext cx="500066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428596" y="1785926"/>
            <a:ext cx="500066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1500166" y="571480"/>
            <a:ext cx="500066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0" y="571480"/>
            <a:ext cx="500066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8215338" y="428604"/>
            <a:ext cx="500066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7643834" y="5715016"/>
            <a:ext cx="500066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8286776" y="4786322"/>
            <a:ext cx="500066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7429520" y="4071942"/>
            <a:ext cx="500066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8001024" y="2928934"/>
            <a:ext cx="500066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7572396" y="1357298"/>
            <a:ext cx="500066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C:\Documents and Settings\Admin\Рабочий стол\кл час\2b5f947299036d05bb2c775fabc78184_3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90500"/>
            <a:ext cx="4752975" cy="6667500"/>
          </a:xfrm>
          <a:prstGeom prst="rect">
            <a:avLst/>
          </a:prstGeom>
          <a:noFill/>
        </p:spPr>
      </p:pic>
      <p:pic>
        <p:nvPicPr>
          <p:cNvPr id="20" name="Дет6-12лет - Сегодня салют (демо) - 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357290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6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714348" y="2071678"/>
            <a:ext cx="78124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1</a:t>
            </a:r>
            <a:r>
              <a:rPr lang="ru-RU" dirty="0" smtClean="0">
                <a:hlinkClick r:id="rId2"/>
              </a:rPr>
              <a:t>. </a:t>
            </a:r>
            <a:r>
              <a:rPr lang="en-US" dirty="0" smtClean="0">
                <a:hlinkClick r:id="rId2"/>
              </a:rPr>
              <a:t>http://im4-tub-ru.yandex.net/i?id=22166563-55-72&amp;n=21</a:t>
            </a:r>
            <a:endParaRPr lang="en-US" dirty="0" smtClean="0"/>
          </a:p>
          <a:p>
            <a:r>
              <a:rPr lang="ru-RU" dirty="0" smtClean="0">
                <a:hlinkClick r:id="rId3"/>
              </a:rPr>
              <a:t>2. </a:t>
            </a:r>
            <a:r>
              <a:rPr lang="en-US" dirty="0" smtClean="0">
                <a:hlinkClick r:id="rId3"/>
              </a:rPr>
              <a:t>http://im8-tub-ru.yandex.net/i?id=494236770-32-72&amp;n=21</a:t>
            </a:r>
            <a:endParaRPr lang="en-US" dirty="0" smtClean="0"/>
          </a:p>
          <a:p>
            <a:r>
              <a:rPr lang="ru-RU" dirty="0" smtClean="0">
                <a:hlinkClick r:id="rId4"/>
              </a:rPr>
              <a:t>3. </a:t>
            </a:r>
            <a:r>
              <a:rPr lang="en-US" dirty="0" smtClean="0">
                <a:hlinkClick r:id="rId4"/>
              </a:rPr>
              <a:t>http://stat17.privet.ru/lr/091360f81c523a88d098e6f060b1e13b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071810"/>
            <a:ext cx="76438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5"/>
              </a:rPr>
              <a:t>4. </a:t>
            </a:r>
            <a:r>
              <a:rPr lang="en-US" sz="2000" u="sng" dirty="0" smtClean="0">
                <a:solidFill>
                  <a:schemeClr val="tx1">
                    <a:lumMod val="95000"/>
                  </a:schemeClr>
                </a:solidFill>
                <a:hlinkClick r:id="rId5"/>
              </a:rPr>
              <a:t>http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5"/>
              </a:rPr>
              <a:t>://</a:t>
            </a:r>
            <a:r>
              <a:rPr lang="en-US" sz="2000" u="sng" dirty="0" smtClean="0">
                <a:solidFill>
                  <a:schemeClr val="tx1">
                    <a:lumMod val="95000"/>
                  </a:schemeClr>
                </a:solidFill>
                <a:hlinkClick r:id="rId5"/>
              </a:rPr>
              <a:t>stat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5"/>
              </a:rPr>
              <a:t>17.</a:t>
            </a:r>
            <a:r>
              <a:rPr lang="en-US" sz="2000" u="sng" dirty="0" smtClean="0">
                <a:solidFill>
                  <a:schemeClr val="tx1">
                    <a:lumMod val="95000"/>
                  </a:schemeClr>
                </a:solidFill>
                <a:hlinkClick r:id="rId5"/>
              </a:rPr>
              <a:t>privet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5"/>
              </a:rPr>
              <a:t>.</a:t>
            </a:r>
            <a:r>
              <a:rPr lang="en-US" sz="2000" u="sng" dirty="0" err="1" smtClean="0">
                <a:solidFill>
                  <a:schemeClr val="tx1">
                    <a:lumMod val="95000"/>
                  </a:schemeClr>
                </a:solidFill>
                <a:hlinkClick r:id="rId5"/>
              </a:rPr>
              <a:t>ru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5"/>
              </a:rPr>
              <a:t>/</a:t>
            </a:r>
            <a:r>
              <a:rPr lang="en-US" sz="2000" u="sng" dirty="0" err="1" smtClean="0">
                <a:solidFill>
                  <a:schemeClr val="tx1">
                    <a:lumMod val="95000"/>
                  </a:schemeClr>
                </a:solidFill>
                <a:hlinkClick r:id="rId5"/>
              </a:rPr>
              <a:t>lr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5"/>
              </a:rPr>
              <a:t>/0913</a:t>
            </a:r>
            <a:r>
              <a:rPr lang="en-US" sz="2000" u="sng" dirty="0" err="1" smtClean="0">
                <a:solidFill>
                  <a:schemeClr val="tx1">
                    <a:lumMod val="95000"/>
                  </a:schemeClr>
                </a:solidFill>
                <a:hlinkClick r:id="rId5"/>
              </a:rPr>
              <a:t>afaeafd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5"/>
              </a:rPr>
              <a:t>71</a:t>
            </a:r>
            <a:r>
              <a:rPr lang="en-US" sz="2000" u="sng" dirty="0" smtClean="0">
                <a:solidFill>
                  <a:schemeClr val="tx1">
                    <a:lumMod val="95000"/>
                  </a:schemeClr>
                </a:solidFill>
                <a:hlinkClick r:id="rId5"/>
              </a:rPr>
              <a:t>e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5"/>
              </a:rPr>
              <a:t>3</a:t>
            </a:r>
            <a:r>
              <a:rPr lang="en-US" sz="2000" u="sng" dirty="0" smtClean="0">
                <a:solidFill>
                  <a:schemeClr val="tx1">
                    <a:lumMod val="95000"/>
                  </a:schemeClr>
                </a:solidFill>
                <a:hlinkClick r:id="rId5"/>
              </a:rPr>
              <a:t>f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5"/>
              </a:rPr>
              <a:t>133</a:t>
            </a:r>
            <a:r>
              <a:rPr lang="en-US" sz="2000" u="sng" dirty="0" err="1" smtClean="0">
                <a:solidFill>
                  <a:schemeClr val="tx1">
                    <a:lumMod val="95000"/>
                  </a:schemeClr>
                </a:solidFill>
                <a:hlinkClick r:id="rId5"/>
              </a:rPr>
              <a:t>ee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5"/>
              </a:rPr>
              <a:t>743</a:t>
            </a:r>
            <a:r>
              <a:rPr lang="en-US" sz="2000" u="sng" dirty="0" err="1" smtClean="0">
                <a:solidFill>
                  <a:schemeClr val="tx1">
                    <a:lumMod val="95000"/>
                  </a:schemeClr>
                </a:solidFill>
                <a:hlinkClick r:id="rId5"/>
              </a:rPr>
              <a:t>df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5"/>
              </a:rPr>
              <a:t>7</a:t>
            </a:r>
            <a:r>
              <a:rPr lang="en-US" sz="2000" u="sng" dirty="0" err="1" smtClean="0">
                <a:solidFill>
                  <a:schemeClr val="tx1">
                    <a:lumMod val="95000"/>
                  </a:schemeClr>
                </a:solidFill>
                <a:hlinkClick r:id="rId5"/>
              </a:rPr>
              <a:t>bbbb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5"/>
              </a:rPr>
              <a:t>1</a:t>
            </a:r>
            <a:endParaRPr lang="ru-RU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6"/>
              </a:rPr>
              <a:t>5. </a:t>
            </a:r>
            <a:r>
              <a:rPr lang="en-US" sz="2000" u="sng" dirty="0" smtClean="0">
                <a:solidFill>
                  <a:schemeClr val="tx1">
                    <a:lumMod val="95000"/>
                  </a:schemeClr>
                </a:solidFill>
                <a:hlinkClick r:id="rId6"/>
              </a:rPr>
              <a:t>http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6"/>
              </a:rPr>
              <a:t>://</a:t>
            </a:r>
            <a:r>
              <a:rPr lang="en-US" sz="2000" u="sng" dirty="0" smtClean="0">
                <a:solidFill>
                  <a:schemeClr val="tx1">
                    <a:lumMod val="95000"/>
                  </a:schemeClr>
                </a:solidFill>
                <a:hlinkClick r:id="rId6"/>
              </a:rPr>
              <a:t>www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6"/>
              </a:rPr>
              <a:t>.</a:t>
            </a:r>
            <a:r>
              <a:rPr lang="en-US" sz="2000" u="sng" dirty="0" err="1" smtClean="0">
                <a:solidFill>
                  <a:schemeClr val="tx1">
                    <a:lumMod val="95000"/>
                  </a:schemeClr>
                </a:solidFill>
                <a:hlinkClick r:id="rId6"/>
              </a:rPr>
              <a:t>sunhome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6"/>
              </a:rPr>
              <a:t>.</a:t>
            </a:r>
            <a:r>
              <a:rPr lang="en-US" sz="2000" u="sng" dirty="0" err="1" smtClean="0">
                <a:solidFill>
                  <a:schemeClr val="tx1">
                    <a:lumMod val="95000"/>
                  </a:schemeClr>
                </a:solidFill>
                <a:hlinkClick r:id="rId6"/>
              </a:rPr>
              <a:t>ru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6"/>
              </a:rPr>
              <a:t>/</a:t>
            </a:r>
            <a:r>
              <a:rPr lang="en-US" sz="2000" u="sng" dirty="0" err="1" smtClean="0">
                <a:solidFill>
                  <a:schemeClr val="tx1">
                    <a:lumMod val="95000"/>
                  </a:schemeClr>
                </a:solidFill>
                <a:hlinkClick r:id="rId6"/>
              </a:rPr>
              <a:t>foto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6"/>
              </a:rPr>
              <a:t>/</a:t>
            </a:r>
            <a:r>
              <a:rPr lang="en-US" sz="2000" u="sng" dirty="0" err="1" smtClean="0">
                <a:solidFill>
                  <a:schemeClr val="tx1">
                    <a:lumMod val="95000"/>
                  </a:schemeClr>
                </a:solidFill>
                <a:hlinkClick r:id="rId6"/>
              </a:rPr>
              <a:t>fotokonkurs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6"/>
              </a:rPr>
              <a:t>/</a:t>
            </a:r>
            <a:r>
              <a:rPr lang="en-US" sz="2000" u="sng" dirty="0" err="1" smtClean="0">
                <a:solidFill>
                  <a:schemeClr val="tx1">
                    <a:lumMod val="95000"/>
                  </a:schemeClr>
                </a:solidFill>
                <a:hlinkClick r:id="rId6"/>
              </a:rPr>
              <a:t>pobeda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6"/>
              </a:rPr>
              <a:t>-9-</a:t>
            </a:r>
            <a:r>
              <a:rPr lang="en-US" sz="2000" u="sng" dirty="0" err="1" smtClean="0">
                <a:solidFill>
                  <a:schemeClr val="tx1">
                    <a:lumMod val="95000"/>
                  </a:schemeClr>
                </a:solidFill>
                <a:hlinkClick r:id="rId6"/>
              </a:rPr>
              <a:t>maya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6"/>
              </a:rPr>
              <a:t>.</a:t>
            </a:r>
            <a:r>
              <a:rPr lang="en-US" sz="2000" u="sng" dirty="0" smtClean="0">
                <a:solidFill>
                  <a:schemeClr val="tx1">
                    <a:lumMod val="95000"/>
                  </a:schemeClr>
                </a:solidFill>
                <a:hlinkClick r:id="rId6"/>
              </a:rPr>
              <a:t>html</a:t>
            </a:r>
            <a:endParaRPr lang="ru-RU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7"/>
              </a:rPr>
              <a:t>6. </a:t>
            </a:r>
            <a:r>
              <a:rPr lang="en-US" sz="2000" u="sng" dirty="0" smtClean="0">
                <a:solidFill>
                  <a:schemeClr val="tx1">
                    <a:lumMod val="95000"/>
                  </a:schemeClr>
                </a:solidFill>
                <a:hlinkClick r:id="rId7"/>
              </a:rPr>
              <a:t>http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7"/>
              </a:rPr>
              <a:t>://</a:t>
            </a:r>
            <a:r>
              <a:rPr lang="en-US" sz="2000" u="sng" dirty="0" smtClean="0">
                <a:solidFill>
                  <a:schemeClr val="tx1">
                    <a:lumMod val="95000"/>
                  </a:schemeClr>
                </a:solidFill>
                <a:hlinkClick r:id="rId7"/>
              </a:rPr>
              <a:t>www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7"/>
              </a:rPr>
              <a:t>.</a:t>
            </a:r>
            <a:r>
              <a:rPr lang="en-US" sz="2000" u="sng" dirty="0" err="1" smtClean="0">
                <a:solidFill>
                  <a:schemeClr val="tx1">
                    <a:lumMod val="95000"/>
                  </a:schemeClr>
                </a:solidFill>
                <a:hlinkClick r:id="rId7"/>
              </a:rPr>
              <a:t>liveinternet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7"/>
              </a:rPr>
              <a:t>.</a:t>
            </a:r>
            <a:r>
              <a:rPr lang="en-US" sz="2000" u="sng" dirty="0" err="1" smtClean="0">
                <a:solidFill>
                  <a:schemeClr val="tx1">
                    <a:lumMod val="95000"/>
                  </a:schemeClr>
                </a:solidFill>
                <a:hlinkClick r:id="rId7"/>
              </a:rPr>
              <a:t>ru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7"/>
              </a:rPr>
              <a:t>/</a:t>
            </a:r>
            <a:r>
              <a:rPr lang="en-US" sz="2000" u="sng" dirty="0" smtClean="0">
                <a:solidFill>
                  <a:schemeClr val="tx1">
                    <a:lumMod val="95000"/>
                  </a:schemeClr>
                </a:solidFill>
                <a:hlinkClick r:id="rId7"/>
              </a:rPr>
              <a:t>users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7"/>
              </a:rPr>
              <a:t>/</a:t>
            </a:r>
            <a:r>
              <a:rPr lang="en-US" sz="2000" u="sng" dirty="0" err="1" smtClean="0">
                <a:solidFill>
                  <a:schemeClr val="tx1">
                    <a:lumMod val="95000"/>
                  </a:schemeClr>
                </a:solidFill>
                <a:hlinkClick r:id="rId7"/>
              </a:rPr>
              <a:t>wista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7"/>
              </a:rPr>
              <a:t>/</a:t>
            </a:r>
            <a:r>
              <a:rPr lang="en-US" sz="2000" u="sng" dirty="0" smtClean="0">
                <a:solidFill>
                  <a:schemeClr val="tx1">
                    <a:lumMod val="95000"/>
                  </a:schemeClr>
                </a:solidFill>
                <a:hlinkClick r:id="rId7"/>
              </a:rPr>
              <a:t>rubric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7"/>
              </a:rPr>
              <a:t>/2162834/</a:t>
            </a:r>
            <a:endParaRPr lang="ru-RU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8"/>
              </a:rPr>
              <a:t>7. </a:t>
            </a:r>
            <a:r>
              <a:rPr lang="en-US" sz="2000" u="sng" dirty="0" smtClean="0">
                <a:solidFill>
                  <a:schemeClr val="tx1">
                    <a:lumMod val="95000"/>
                  </a:schemeClr>
                </a:solidFill>
                <a:hlinkClick r:id="rId8"/>
              </a:rPr>
              <a:t>http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8"/>
              </a:rPr>
              <a:t>://</a:t>
            </a:r>
            <a:r>
              <a:rPr lang="en-US" sz="2000" u="sng" dirty="0" smtClean="0">
                <a:solidFill>
                  <a:schemeClr val="tx1">
                    <a:lumMod val="95000"/>
                  </a:schemeClr>
                </a:solidFill>
                <a:hlinkClick r:id="rId8"/>
              </a:rPr>
              <a:t>www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8"/>
              </a:rPr>
              <a:t>.</a:t>
            </a:r>
            <a:r>
              <a:rPr lang="en-US" sz="2000" u="sng" dirty="0" err="1" smtClean="0">
                <a:solidFill>
                  <a:schemeClr val="tx1">
                    <a:lumMod val="95000"/>
                  </a:schemeClr>
                </a:solidFill>
                <a:hlinkClick r:id="rId8"/>
              </a:rPr>
              <a:t>liveinternet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8"/>
              </a:rPr>
              <a:t>.</a:t>
            </a:r>
            <a:r>
              <a:rPr lang="en-US" sz="2000" u="sng" dirty="0" err="1" smtClean="0">
                <a:solidFill>
                  <a:schemeClr val="tx1">
                    <a:lumMod val="95000"/>
                  </a:schemeClr>
                </a:solidFill>
                <a:hlinkClick r:id="rId8"/>
              </a:rPr>
              <a:t>ru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8"/>
              </a:rPr>
              <a:t>/</a:t>
            </a:r>
            <a:r>
              <a:rPr lang="en-US" sz="2000" u="sng" dirty="0" smtClean="0">
                <a:solidFill>
                  <a:schemeClr val="tx1">
                    <a:lumMod val="95000"/>
                  </a:schemeClr>
                </a:solidFill>
                <a:hlinkClick r:id="rId8"/>
              </a:rPr>
              <a:t>community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8"/>
              </a:rPr>
              <a:t>/</a:t>
            </a:r>
            <a:r>
              <a:rPr lang="en-US" sz="2000" u="sng" dirty="0" err="1" smtClean="0">
                <a:solidFill>
                  <a:schemeClr val="tx1">
                    <a:lumMod val="95000"/>
                  </a:schemeClr>
                </a:solidFill>
                <a:hlinkClick r:id="rId8"/>
              </a:rPr>
              <a:t>mamlen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8"/>
              </a:rPr>
              <a:t>/</a:t>
            </a:r>
            <a:r>
              <a:rPr lang="en-US" sz="2000" u="sng" dirty="0" smtClean="0">
                <a:solidFill>
                  <a:schemeClr val="tx1">
                    <a:lumMod val="95000"/>
                  </a:schemeClr>
                </a:solidFill>
                <a:hlinkClick r:id="rId8"/>
              </a:rPr>
              <a:t>post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8"/>
              </a:rPr>
              <a:t>165206102/</a:t>
            </a:r>
            <a:endParaRPr lang="ru-RU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9"/>
              </a:rPr>
              <a:t>8. </a:t>
            </a:r>
            <a:r>
              <a:rPr lang="en-US" sz="2000" u="sng" dirty="0" smtClean="0">
                <a:solidFill>
                  <a:schemeClr val="tx1">
                    <a:lumMod val="95000"/>
                  </a:schemeClr>
                </a:solidFill>
                <a:hlinkClick r:id="rId9"/>
              </a:rPr>
              <a:t>http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9"/>
              </a:rPr>
              <a:t>://</a:t>
            </a:r>
            <a:r>
              <a:rPr lang="en-US" sz="2000" u="sng" dirty="0" err="1" smtClean="0">
                <a:solidFill>
                  <a:schemeClr val="tx1">
                    <a:lumMod val="95000"/>
                  </a:schemeClr>
                </a:solidFill>
                <a:hlinkClick r:id="rId9"/>
              </a:rPr>
              <a:t>kukla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9"/>
              </a:rPr>
              <a:t>-</a:t>
            </a:r>
            <a:r>
              <a:rPr lang="en-US" sz="2000" u="sng" dirty="0" err="1" smtClean="0">
                <a:solidFill>
                  <a:schemeClr val="tx1">
                    <a:lumMod val="95000"/>
                  </a:schemeClr>
                </a:solidFill>
                <a:hlinkClick r:id="rId9"/>
              </a:rPr>
              <a:t>aniska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9"/>
              </a:rPr>
              <a:t>.</a:t>
            </a:r>
            <a:r>
              <a:rPr lang="en-US" sz="2000" u="sng" dirty="0" err="1" smtClean="0">
                <a:solidFill>
                  <a:schemeClr val="tx1">
                    <a:lumMod val="95000"/>
                  </a:schemeClr>
                </a:solidFill>
                <a:hlinkClick r:id="rId9"/>
              </a:rPr>
              <a:t>livejournal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9"/>
              </a:rPr>
              <a:t>.</a:t>
            </a:r>
            <a:r>
              <a:rPr lang="en-US" sz="2000" u="sng" dirty="0" smtClean="0">
                <a:solidFill>
                  <a:schemeClr val="tx1">
                    <a:lumMod val="95000"/>
                  </a:schemeClr>
                </a:solidFill>
                <a:hlinkClick r:id="rId9"/>
              </a:rPr>
              <a:t>com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hlinkClick r:id="rId9"/>
              </a:rPr>
              <a:t>/216251.</a:t>
            </a:r>
            <a:r>
              <a:rPr lang="en-US" sz="2000" u="sng" dirty="0" smtClean="0">
                <a:solidFill>
                  <a:schemeClr val="tx1">
                    <a:lumMod val="95000"/>
                  </a:schemeClr>
                </a:solidFill>
                <a:hlinkClick r:id="rId9"/>
              </a:rPr>
              <a:t>html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285728"/>
            <a:ext cx="7429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Список используемых ресурсов: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ssr0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39975" y="549275"/>
            <a:ext cx="4537075" cy="58324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Холмские Ворота - здесь начиналась война 1941-1945 годов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20" y="1285860"/>
            <a:ext cx="8064500" cy="50403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0"/>
            <a:ext cx="723409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Холмские ворота Брестской крепости</a:t>
            </a:r>
          </a:p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Здесь началась война…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то Пионерам-героя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34" y="142852"/>
            <a:ext cx="8429652" cy="646039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593467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5934670"/>
            <a:ext cx="38187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Голиков 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Лёня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Admin\Рабочий стол\Новая папка (3)\леня голи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19125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Володя Дубин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405923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00232" y="5643578"/>
            <a:ext cx="44848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Дубинин 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Володя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Марат Каз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0"/>
            <a:ext cx="4103688" cy="5638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0298" y="5715016"/>
            <a:ext cx="35545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Марат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Казей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Валя Кот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0"/>
            <a:ext cx="402113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488" y="5715016"/>
            <a:ext cx="32574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Валя Котик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585</TotalTime>
  <Words>168</Words>
  <PresentationFormat>Экран (4:3)</PresentationFormat>
  <Paragraphs>32</Paragraphs>
  <Slides>25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59</cp:revision>
  <dcterms:modified xsi:type="dcterms:W3CDTF">2013-05-11T16:50:41Z</dcterms:modified>
</cp:coreProperties>
</file>