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D2841A-D7F7-4CFC-BE97-E217C92D7154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7C3F7B-F935-4515-B05B-4B4A5F45F3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2000240"/>
            <a:ext cx="6315092" cy="2232504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Части тела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5400" dirty="0" smtClean="0"/>
              <a:t>(</a:t>
            </a:r>
            <a:r>
              <a:rPr lang="en-US" sz="5400" dirty="0" smtClean="0"/>
              <a:t>Parts of the body)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Переведи на английский</a:t>
            </a:r>
            <a:endParaRPr lang="ru-RU" sz="4400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84" y="2214554"/>
            <a:ext cx="4143404" cy="31075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Переведи на английский</a:t>
            </a:r>
            <a:endParaRPr lang="ru-RU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71670" y="2000240"/>
            <a:ext cx="4668332" cy="35719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Переведи на английский</a:t>
            </a:r>
            <a:endParaRPr lang="ru-RU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2357430"/>
            <a:ext cx="5214974" cy="36068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Переведи на английский</a:t>
            </a:r>
            <a:endParaRPr lang="ru-RU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51557" y="2357430"/>
            <a:ext cx="4192079" cy="30718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Переведи на английский</a:t>
            </a:r>
            <a:endParaRPr lang="ru-RU" dirty="0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2143116"/>
            <a:ext cx="5049331" cy="360840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Переведи на английский</a:t>
            </a:r>
            <a:endParaRPr lang="ru-RU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80053" y="1928802"/>
            <a:ext cx="5120773" cy="378621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Подпиши части тела на английском языке!</a:t>
            </a:r>
            <a:endParaRPr lang="ru-RU" dirty="0"/>
          </a:p>
        </p:txBody>
      </p:sp>
      <p:pic>
        <p:nvPicPr>
          <p:cNvPr id="4" name="Содержимое 3" descr="1351457083_kinder_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857364"/>
            <a:ext cx="5819800" cy="440702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27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Части тела  (Parts of the body)</vt:lpstr>
      <vt:lpstr>Переведи на английский</vt:lpstr>
      <vt:lpstr>Переведи на английский</vt:lpstr>
      <vt:lpstr>Переведи на английский</vt:lpstr>
      <vt:lpstr>Переведи на английский</vt:lpstr>
      <vt:lpstr>Переведи на английский</vt:lpstr>
      <vt:lpstr>Переведи на английский</vt:lpstr>
      <vt:lpstr>Подпиши части тела на английском языке!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тела  (Parts of the body)</dc:title>
  <dc:creator>Пользователь</dc:creator>
  <cp:lastModifiedBy>Пользователь</cp:lastModifiedBy>
  <cp:revision>1</cp:revision>
  <dcterms:created xsi:type="dcterms:W3CDTF">2015-02-25T19:19:30Z</dcterms:created>
  <dcterms:modified xsi:type="dcterms:W3CDTF">2015-02-25T19:29:16Z</dcterms:modified>
</cp:coreProperties>
</file>