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6A3DB2-4A83-4E46-A83D-844D3176974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B72FADD-F068-4A1A-8244-7E73C68F0EFB}">
      <dgm:prSet/>
      <dgm:spPr/>
      <dgm:t>
        <a:bodyPr/>
        <a:lstStyle/>
        <a:p>
          <a:pPr rtl="0"/>
          <a:r>
            <a:rPr lang="en-US" smtClean="0"/>
            <a:t>1. I don’t want to see the film again. It ................................. boring.</a:t>
          </a:r>
          <a:endParaRPr lang="ru-RU"/>
        </a:p>
      </dgm:t>
    </dgm:pt>
    <dgm:pt modelId="{DB717FC9-5717-4905-9848-1D3667CD0CAF}" type="parTrans" cxnId="{4CB9DBFD-9FDE-47EC-84D4-0DC7D45C1584}">
      <dgm:prSet/>
      <dgm:spPr/>
      <dgm:t>
        <a:bodyPr/>
        <a:lstStyle/>
        <a:p>
          <a:endParaRPr lang="ru-RU"/>
        </a:p>
      </dgm:t>
    </dgm:pt>
    <dgm:pt modelId="{A9C57E9F-1926-42C4-AD52-76486C06C4EA}" type="sibTrans" cxnId="{4CB9DBFD-9FDE-47EC-84D4-0DC7D45C1584}">
      <dgm:prSet/>
      <dgm:spPr/>
      <dgm:t>
        <a:bodyPr/>
        <a:lstStyle/>
        <a:p>
          <a:endParaRPr lang="ru-RU"/>
        </a:p>
      </dgm:t>
    </dgm:pt>
    <dgm:pt modelId="{DE3A2F49-229E-4D00-A411-DF499C78B967}">
      <dgm:prSet/>
      <dgm:spPr/>
      <dgm:t>
        <a:bodyPr/>
        <a:lstStyle/>
        <a:p>
          <a:pPr rtl="0"/>
          <a:r>
            <a:rPr lang="en-US" smtClean="0"/>
            <a:t>2. Some books ................................... on the teacher’s table.</a:t>
          </a:r>
          <a:endParaRPr lang="ru-RU"/>
        </a:p>
      </dgm:t>
    </dgm:pt>
    <dgm:pt modelId="{951D358E-4AA8-4941-94E4-BB42C97AD324}" type="parTrans" cxnId="{FD222698-0136-4A2C-AF6A-FFC8297A2C5C}">
      <dgm:prSet/>
      <dgm:spPr/>
      <dgm:t>
        <a:bodyPr/>
        <a:lstStyle/>
        <a:p>
          <a:endParaRPr lang="ru-RU"/>
        </a:p>
      </dgm:t>
    </dgm:pt>
    <dgm:pt modelId="{0784D3F1-8EF6-4738-A1AF-E97E82DFA820}" type="sibTrans" cxnId="{FD222698-0136-4A2C-AF6A-FFC8297A2C5C}">
      <dgm:prSet/>
      <dgm:spPr/>
      <dgm:t>
        <a:bodyPr/>
        <a:lstStyle/>
        <a:p>
          <a:endParaRPr lang="ru-RU"/>
        </a:p>
      </dgm:t>
    </dgm:pt>
    <dgm:pt modelId="{DAAC3BA4-887B-4D96-83F2-924FFCA8F19E}">
      <dgm:prSet/>
      <dgm:spPr/>
      <dgm:t>
        <a:bodyPr/>
        <a:lstStyle/>
        <a:p>
          <a:pPr rtl="0"/>
          <a:r>
            <a:rPr lang="en-US" smtClean="0"/>
            <a:t>3. Mark and I ................................... in the same class last year.</a:t>
          </a:r>
          <a:endParaRPr lang="ru-RU"/>
        </a:p>
      </dgm:t>
    </dgm:pt>
    <dgm:pt modelId="{B91D3E8D-D37D-42A5-A763-A06A76F0E8D0}" type="parTrans" cxnId="{ACF90B07-326F-4903-BDA7-8536090D4603}">
      <dgm:prSet/>
      <dgm:spPr/>
      <dgm:t>
        <a:bodyPr/>
        <a:lstStyle/>
        <a:p>
          <a:endParaRPr lang="ru-RU"/>
        </a:p>
      </dgm:t>
    </dgm:pt>
    <dgm:pt modelId="{645E4564-2F14-4097-80ED-569AD81F2A94}" type="sibTrans" cxnId="{ACF90B07-326F-4903-BDA7-8536090D4603}">
      <dgm:prSet/>
      <dgm:spPr/>
      <dgm:t>
        <a:bodyPr/>
        <a:lstStyle/>
        <a:p>
          <a:endParaRPr lang="ru-RU"/>
        </a:p>
      </dgm:t>
    </dgm:pt>
    <dgm:pt modelId="{9CCD375E-6BD9-450E-8E18-478E024C78A4}">
      <dgm:prSet/>
      <dgm:spPr/>
      <dgm:t>
        <a:bodyPr/>
        <a:lstStyle/>
        <a:p>
          <a:pPr rtl="0"/>
          <a:r>
            <a:rPr lang="en-US" smtClean="0"/>
            <a:t>4. I ................................... tired last night so I went to bed.</a:t>
          </a:r>
          <a:endParaRPr lang="ru-RU"/>
        </a:p>
      </dgm:t>
    </dgm:pt>
    <dgm:pt modelId="{F7AF4A62-5375-4381-B2E0-F0FC189B909B}" type="parTrans" cxnId="{B6C7109E-2118-47C6-9003-AC89A73A97D2}">
      <dgm:prSet/>
      <dgm:spPr/>
      <dgm:t>
        <a:bodyPr/>
        <a:lstStyle/>
        <a:p>
          <a:endParaRPr lang="ru-RU"/>
        </a:p>
      </dgm:t>
    </dgm:pt>
    <dgm:pt modelId="{0582B2CC-D9B7-48DB-AB71-1899E271117B}" type="sibTrans" cxnId="{B6C7109E-2118-47C6-9003-AC89A73A97D2}">
      <dgm:prSet/>
      <dgm:spPr/>
      <dgm:t>
        <a:bodyPr/>
        <a:lstStyle/>
        <a:p>
          <a:endParaRPr lang="ru-RU"/>
        </a:p>
      </dgm:t>
    </dgm:pt>
    <dgm:pt modelId="{E1E7A1B5-6932-4758-A785-B28A12C79CCD}">
      <dgm:prSet/>
      <dgm:spPr/>
      <dgm:t>
        <a:bodyPr/>
        <a:lstStyle/>
        <a:p>
          <a:pPr rtl="0"/>
          <a:r>
            <a:rPr lang="en-US" smtClean="0"/>
            <a:t>5. This house ................................... very expensive.</a:t>
          </a:r>
          <a:endParaRPr lang="ru-RU"/>
        </a:p>
      </dgm:t>
    </dgm:pt>
    <dgm:pt modelId="{F4823F92-BEC8-4A49-9198-B0CF9E8D437F}" type="parTrans" cxnId="{B1572BED-2904-440A-890D-8DAB5127AEAD}">
      <dgm:prSet/>
      <dgm:spPr/>
      <dgm:t>
        <a:bodyPr/>
        <a:lstStyle/>
        <a:p>
          <a:endParaRPr lang="ru-RU"/>
        </a:p>
      </dgm:t>
    </dgm:pt>
    <dgm:pt modelId="{67F275BC-0CDD-4432-B7C6-560EF805A3C7}" type="sibTrans" cxnId="{B1572BED-2904-440A-890D-8DAB5127AEAD}">
      <dgm:prSet/>
      <dgm:spPr/>
      <dgm:t>
        <a:bodyPr/>
        <a:lstStyle/>
        <a:p>
          <a:endParaRPr lang="ru-RU"/>
        </a:p>
      </dgm:t>
    </dgm:pt>
    <dgm:pt modelId="{512CACE8-3998-461E-A878-4B41A11BF20F}">
      <dgm:prSet/>
      <dgm:spPr/>
      <dgm:t>
        <a:bodyPr/>
        <a:lstStyle/>
        <a:p>
          <a:pPr rtl="0"/>
          <a:r>
            <a:rPr lang="en-US" smtClean="0"/>
            <a:t>6. John ................................... next to the teacher’s table.</a:t>
          </a:r>
          <a:endParaRPr lang="ru-RU"/>
        </a:p>
      </dgm:t>
    </dgm:pt>
    <dgm:pt modelId="{AB9F22B0-AC0C-4F79-9B32-1033CDEC7325}" type="parTrans" cxnId="{0D38FAD2-2B19-47B6-A45E-69AC64261D3E}">
      <dgm:prSet/>
      <dgm:spPr/>
      <dgm:t>
        <a:bodyPr/>
        <a:lstStyle/>
        <a:p>
          <a:endParaRPr lang="ru-RU"/>
        </a:p>
      </dgm:t>
    </dgm:pt>
    <dgm:pt modelId="{FD10A4D1-9BE2-407A-B84E-466760273A15}" type="sibTrans" cxnId="{0D38FAD2-2B19-47B6-A45E-69AC64261D3E}">
      <dgm:prSet/>
      <dgm:spPr/>
      <dgm:t>
        <a:bodyPr/>
        <a:lstStyle/>
        <a:p>
          <a:endParaRPr lang="ru-RU"/>
        </a:p>
      </dgm:t>
    </dgm:pt>
    <dgm:pt modelId="{C0BB7A35-224E-4B9F-A17F-5A8761CB43CA}">
      <dgm:prSet/>
      <dgm:spPr/>
      <dgm:t>
        <a:bodyPr/>
        <a:lstStyle/>
        <a:p>
          <a:pPr rtl="0"/>
          <a:r>
            <a:rPr lang="en-US" smtClean="0"/>
            <a:t>7. Those ................................... my best shoes.</a:t>
          </a:r>
          <a:endParaRPr lang="ru-RU"/>
        </a:p>
      </dgm:t>
    </dgm:pt>
    <dgm:pt modelId="{FEBEAD07-AAA3-457F-BAAB-C20F61597230}" type="parTrans" cxnId="{3F832403-EBE4-4F43-973E-BDA3EDF1DBB8}">
      <dgm:prSet/>
      <dgm:spPr/>
      <dgm:t>
        <a:bodyPr/>
        <a:lstStyle/>
        <a:p>
          <a:endParaRPr lang="ru-RU"/>
        </a:p>
      </dgm:t>
    </dgm:pt>
    <dgm:pt modelId="{0CEC8FE6-4D8D-423F-8FB3-6FF7D476C965}" type="sibTrans" cxnId="{3F832403-EBE4-4F43-973E-BDA3EDF1DBB8}">
      <dgm:prSet/>
      <dgm:spPr/>
      <dgm:t>
        <a:bodyPr/>
        <a:lstStyle/>
        <a:p>
          <a:endParaRPr lang="ru-RU"/>
        </a:p>
      </dgm:t>
    </dgm:pt>
    <dgm:pt modelId="{CB1D386C-F8EB-4044-A168-5B5C19D75CAC}">
      <dgm:prSet/>
      <dgm:spPr/>
      <dgm:t>
        <a:bodyPr/>
        <a:lstStyle/>
        <a:p>
          <a:pPr rtl="0"/>
          <a:r>
            <a:rPr lang="en-US" smtClean="0"/>
            <a:t>8. Dinosaurs ................................... prehistoric animals.</a:t>
          </a:r>
          <a:endParaRPr lang="ru-RU"/>
        </a:p>
      </dgm:t>
    </dgm:pt>
    <dgm:pt modelId="{888FF611-F5C4-4032-80B6-3C2C1D17D5A7}" type="parTrans" cxnId="{CC268F70-233E-4861-A55C-A02D3AF34BA5}">
      <dgm:prSet/>
      <dgm:spPr/>
      <dgm:t>
        <a:bodyPr/>
        <a:lstStyle/>
        <a:p>
          <a:endParaRPr lang="ru-RU"/>
        </a:p>
      </dgm:t>
    </dgm:pt>
    <dgm:pt modelId="{1E15C48C-65CA-47EE-AA28-27925239B800}" type="sibTrans" cxnId="{CC268F70-233E-4861-A55C-A02D3AF34BA5}">
      <dgm:prSet/>
      <dgm:spPr/>
      <dgm:t>
        <a:bodyPr/>
        <a:lstStyle/>
        <a:p>
          <a:endParaRPr lang="ru-RU"/>
        </a:p>
      </dgm:t>
    </dgm:pt>
    <dgm:pt modelId="{1DA9E227-2F33-4313-8752-1E56E68C9682}">
      <dgm:prSet/>
      <dgm:spPr/>
      <dgm:t>
        <a:bodyPr/>
        <a:lstStyle/>
        <a:p>
          <a:pPr rtl="0"/>
          <a:r>
            <a:rPr lang="en-US" smtClean="0"/>
            <a:t>9. My grandmother ................................... a teacher.</a:t>
          </a:r>
          <a:endParaRPr lang="ru-RU"/>
        </a:p>
      </dgm:t>
    </dgm:pt>
    <dgm:pt modelId="{E2CDB21A-DD9C-412F-899A-CC5AFBB99931}" type="parTrans" cxnId="{DBA8ADDE-2E79-4A6F-AABF-A9F29252D631}">
      <dgm:prSet/>
      <dgm:spPr/>
      <dgm:t>
        <a:bodyPr/>
        <a:lstStyle/>
        <a:p>
          <a:endParaRPr lang="ru-RU"/>
        </a:p>
      </dgm:t>
    </dgm:pt>
    <dgm:pt modelId="{591A7EEC-9CBD-4D6D-8D03-0D17E0703006}" type="sibTrans" cxnId="{DBA8ADDE-2E79-4A6F-AABF-A9F29252D631}">
      <dgm:prSet/>
      <dgm:spPr/>
      <dgm:t>
        <a:bodyPr/>
        <a:lstStyle/>
        <a:p>
          <a:endParaRPr lang="ru-RU"/>
        </a:p>
      </dgm:t>
    </dgm:pt>
    <dgm:pt modelId="{20B9F662-7DB4-4C0A-90AC-154F1E57EA21}">
      <dgm:prSet/>
      <dgm:spPr/>
      <dgm:t>
        <a:bodyPr/>
        <a:lstStyle/>
        <a:p>
          <a:pPr rtl="0"/>
          <a:r>
            <a:rPr lang="en-US" smtClean="0"/>
            <a:t>10. I ................................... ill yesterday.</a:t>
          </a:r>
          <a:endParaRPr lang="ru-RU"/>
        </a:p>
      </dgm:t>
    </dgm:pt>
    <dgm:pt modelId="{AA45E96A-6B4D-4B44-8C09-DCBD28F6E2C5}" type="parTrans" cxnId="{F8C6E734-8604-48A0-A9B6-6DA260DCF9B4}">
      <dgm:prSet/>
      <dgm:spPr/>
      <dgm:t>
        <a:bodyPr/>
        <a:lstStyle/>
        <a:p>
          <a:endParaRPr lang="ru-RU"/>
        </a:p>
      </dgm:t>
    </dgm:pt>
    <dgm:pt modelId="{D1801CAB-9CE0-46C0-B4D4-B2DB2CF32FDF}" type="sibTrans" cxnId="{F8C6E734-8604-48A0-A9B6-6DA260DCF9B4}">
      <dgm:prSet/>
      <dgm:spPr/>
      <dgm:t>
        <a:bodyPr/>
        <a:lstStyle/>
        <a:p>
          <a:endParaRPr lang="ru-RU"/>
        </a:p>
      </dgm:t>
    </dgm:pt>
    <dgm:pt modelId="{24964790-DBA6-4B01-94EE-446F456CA950}" type="pres">
      <dgm:prSet presAssocID="{2A6A3DB2-4A83-4E46-A83D-844D317697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A8678A-05F7-4058-BD70-E6D52FF12200}" type="pres">
      <dgm:prSet presAssocID="{FB72FADD-F068-4A1A-8244-7E73C68F0EFB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1A5EB8-2AE5-4D6F-9F75-2376DCBB9502}" type="pres">
      <dgm:prSet presAssocID="{A9C57E9F-1926-42C4-AD52-76486C06C4EA}" presName="spacer" presStyleCnt="0"/>
      <dgm:spPr/>
    </dgm:pt>
    <dgm:pt modelId="{2D22E917-6796-4165-90CE-3D84424BD8E1}" type="pres">
      <dgm:prSet presAssocID="{DE3A2F49-229E-4D00-A411-DF499C78B967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ED2450-66B6-4C12-847C-B2C24EB66D15}" type="pres">
      <dgm:prSet presAssocID="{0784D3F1-8EF6-4738-A1AF-E97E82DFA820}" presName="spacer" presStyleCnt="0"/>
      <dgm:spPr/>
    </dgm:pt>
    <dgm:pt modelId="{B3FE84C3-594A-408F-B69F-35B0D0A8BCA2}" type="pres">
      <dgm:prSet presAssocID="{DAAC3BA4-887B-4D96-83F2-924FFCA8F19E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D91E45-E6D6-4CC2-9414-17C710FA8111}" type="pres">
      <dgm:prSet presAssocID="{645E4564-2F14-4097-80ED-569AD81F2A94}" presName="spacer" presStyleCnt="0"/>
      <dgm:spPr/>
    </dgm:pt>
    <dgm:pt modelId="{9289AA2B-164A-4B0B-99AF-C42E992FE604}" type="pres">
      <dgm:prSet presAssocID="{9CCD375E-6BD9-450E-8E18-478E024C78A4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C5975-265C-4A67-8E96-52A38194CBC7}" type="pres">
      <dgm:prSet presAssocID="{0582B2CC-D9B7-48DB-AB71-1899E271117B}" presName="spacer" presStyleCnt="0"/>
      <dgm:spPr/>
    </dgm:pt>
    <dgm:pt modelId="{DBBF62BF-D5E3-44EE-AE6F-796F49577E9A}" type="pres">
      <dgm:prSet presAssocID="{E1E7A1B5-6932-4758-A785-B28A12C79CCD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2491F5-B88E-4F9F-8277-74DD8BD5953A}" type="pres">
      <dgm:prSet presAssocID="{67F275BC-0CDD-4432-B7C6-560EF805A3C7}" presName="spacer" presStyleCnt="0"/>
      <dgm:spPr/>
    </dgm:pt>
    <dgm:pt modelId="{9F318BF0-031B-4000-A3CD-19269F1C02FA}" type="pres">
      <dgm:prSet presAssocID="{512CACE8-3998-461E-A878-4B41A11BF20F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72D30D-B993-4C42-AA5D-ECC795B20F68}" type="pres">
      <dgm:prSet presAssocID="{FD10A4D1-9BE2-407A-B84E-466760273A15}" presName="spacer" presStyleCnt="0"/>
      <dgm:spPr/>
    </dgm:pt>
    <dgm:pt modelId="{7D8B3BA9-30B3-4B82-9F85-71F619D42676}" type="pres">
      <dgm:prSet presAssocID="{C0BB7A35-224E-4B9F-A17F-5A8761CB43CA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F28F20-BA0D-4D05-8A57-0683C3846B77}" type="pres">
      <dgm:prSet presAssocID="{0CEC8FE6-4D8D-423F-8FB3-6FF7D476C965}" presName="spacer" presStyleCnt="0"/>
      <dgm:spPr/>
    </dgm:pt>
    <dgm:pt modelId="{DBBC3363-6E76-43A2-BBD3-6916296CEDB9}" type="pres">
      <dgm:prSet presAssocID="{CB1D386C-F8EB-4044-A168-5B5C19D75CAC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B75E7B-0801-4050-A9EC-0D6D96B0B784}" type="pres">
      <dgm:prSet presAssocID="{1E15C48C-65CA-47EE-AA28-27925239B800}" presName="spacer" presStyleCnt="0"/>
      <dgm:spPr/>
    </dgm:pt>
    <dgm:pt modelId="{5AD50976-832D-41F2-BAB7-399AFCE3764E}" type="pres">
      <dgm:prSet presAssocID="{1DA9E227-2F33-4313-8752-1E56E68C9682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E1438-6052-46C4-963B-3CC1740EC855}" type="pres">
      <dgm:prSet presAssocID="{591A7EEC-9CBD-4D6D-8D03-0D17E0703006}" presName="spacer" presStyleCnt="0"/>
      <dgm:spPr/>
    </dgm:pt>
    <dgm:pt modelId="{F591F690-738D-467D-9AB4-C0F2E17CE38C}" type="pres">
      <dgm:prSet presAssocID="{20B9F662-7DB4-4C0A-90AC-154F1E57EA21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059483-B97B-477A-8021-4610C8A5C3E3}" type="presOf" srcId="{2A6A3DB2-4A83-4E46-A83D-844D31769741}" destId="{24964790-DBA6-4B01-94EE-446F456CA950}" srcOrd="0" destOrd="0" presId="urn:microsoft.com/office/officeart/2005/8/layout/vList2"/>
    <dgm:cxn modelId="{B6C7109E-2118-47C6-9003-AC89A73A97D2}" srcId="{2A6A3DB2-4A83-4E46-A83D-844D31769741}" destId="{9CCD375E-6BD9-450E-8E18-478E024C78A4}" srcOrd="3" destOrd="0" parTransId="{F7AF4A62-5375-4381-B2E0-F0FC189B909B}" sibTransId="{0582B2CC-D9B7-48DB-AB71-1899E271117B}"/>
    <dgm:cxn modelId="{59B74A05-C5B5-4F80-906E-6499236DEBD3}" type="presOf" srcId="{C0BB7A35-224E-4B9F-A17F-5A8761CB43CA}" destId="{7D8B3BA9-30B3-4B82-9F85-71F619D42676}" srcOrd="0" destOrd="0" presId="urn:microsoft.com/office/officeart/2005/8/layout/vList2"/>
    <dgm:cxn modelId="{ACF90B07-326F-4903-BDA7-8536090D4603}" srcId="{2A6A3DB2-4A83-4E46-A83D-844D31769741}" destId="{DAAC3BA4-887B-4D96-83F2-924FFCA8F19E}" srcOrd="2" destOrd="0" parTransId="{B91D3E8D-D37D-42A5-A763-A06A76F0E8D0}" sibTransId="{645E4564-2F14-4097-80ED-569AD81F2A94}"/>
    <dgm:cxn modelId="{57B67F3C-20E9-41C0-AED8-C692C4BE013E}" type="presOf" srcId="{512CACE8-3998-461E-A878-4B41A11BF20F}" destId="{9F318BF0-031B-4000-A3CD-19269F1C02FA}" srcOrd="0" destOrd="0" presId="urn:microsoft.com/office/officeart/2005/8/layout/vList2"/>
    <dgm:cxn modelId="{F8C6E734-8604-48A0-A9B6-6DA260DCF9B4}" srcId="{2A6A3DB2-4A83-4E46-A83D-844D31769741}" destId="{20B9F662-7DB4-4C0A-90AC-154F1E57EA21}" srcOrd="9" destOrd="0" parTransId="{AA45E96A-6B4D-4B44-8C09-DCBD28F6E2C5}" sibTransId="{D1801CAB-9CE0-46C0-B4D4-B2DB2CF32FDF}"/>
    <dgm:cxn modelId="{4CB9DBFD-9FDE-47EC-84D4-0DC7D45C1584}" srcId="{2A6A3DB2-4A83-4E46-A83D-844D31769741}" destId="{FB72FADD-F068-4A1A-8244-7E73C68F0EFB}" srcOrd="0" destOrd="0" parTransId="{DB717FC9-5717-4905-9848-1D3667CD0CAF}" sibTransId="{A9C57E9F-1926-42C4-AD52-76486C06C4EA}"/>
    <dgm:cxn modelId="{AAF46D8D-700B-42BA-ABD2-3BBDEFA7B0BC}" type="presOf" srcId="{1DA9E227-2F33-4313-8752-1E56E68C9682}" destId="{5AD50976-832D-41F2-BAB7-399AFCE3764E}" srcOrd="0" destOrd="0" presId="urn:microsoft.com/office/officeart/2005/8/layout/vList2"/>
    <dgm:cxn modelId="{F4A65C29-67A8-4B86-8BFC-5640CC449920}" type="presOf" srcId="{CB1D386C-F8EB-4044-A168-5B5C19D75CAC}" destId="{DBBC3363-6E76-43A2-BBD3-6916296CEDB9}" srcOrd="0" destOrd="0" presId="urn:microsoft.com/office/officeart/2005/8/layout/vList2"/>
    <dgm:cxn modelId="{B1572BED-2904-440A-890D-8DAB5127AEAD}" srcId="{2A6A3DB2-4A83-4E46-A83D-844D31769741}" destId="{E1E7A1B5-6932-4758-A785-B28A12C79CCD}" srcOrd="4" destOrd="0" parTransId="{F4823F92-BEC8-4A49-9198-B0CF9E8D437F}" sibTransId="{67F275BC-0CDD-4432-B7C6-560EF805A3C7}"/>
    <dgm:cxn modelId="{24D5CFBC-52AC-4809-ABAD-563E9E5C49F7}" type="presOf" srcId="{DE3A2F49-229E-4D00-A411-DF499C78B967}" destId="{2D22E917-6796-4165-90CE-3D84424BD8E1}" srcOrd="0" destOrd="0" presId="urn:microsoft.com/office/officeart/2005/8/layout/vList2"/>
    <dgm:cxn modelId="{FD222698-0136-4A2C-AF6A-FFC8297A2C5C}" srcId="{2A6A3DB2-4A83-4E46-A83D-844D31769741}" destId="{DE3A2F49-229E-4D00-A411-DF499C78B967}" srcOrd="1" destOrd="0" parTransId="{951D358E-4AA8-4941-94E4-BB42C97AD324}" sibTransId="{0784D3F1-8EF6-4738-A1AF-E97E82DFA820}"/>
    <dgm:cxn modelId="{BB2B3926-E55D-4F06-B806-476E13585D07}" type="presOf" srcId="{20B9F662-7DB4-4C0A-90AC-154F1E57EA21}" destId="{F591F690-738D-467D-9AB4-C0F2E17CE38C}" srcOrd="0" destOrd="0" presId="urn:microsoft.com/office/officeart/2005/8/layout/vList2"/>
    <dgm:cxn modelId="{B534B4DA-8766-42A7-9097-C03CC6CEC04A}" type="presOf" srcId="{FB72FADD-F068-4A1A-8244-7E73C68F0EFB}" destId="{CBA8678A-05F7-4058-BD70-E6D52FF12200}" srcOrd="0" destOrd="0" presId="urn:microsoft.com/office/officeart/2005/8/layout/vList2"/>
    <dgm:cxn modelId="{0D38FAD2-2B19-47B6-A45E-69AC64261D3E}" srcId="{2A6A3DB2-4A83-4E46-A83D-844D31769741}" destId="{512CACE8-3998-461E-A878-4B41A11BF20F}" srcOrd="5" destOrd="0" parTransId="{AB9F22B0-AC0C-4F79-9B32-1033CDEC7325}" sibTransId="{FD10A4D1-9BE2-407A-B84E-466760273A15}"/>
    <dgm:cxn modelId="{FBC05388-D7B1-4A07-AFF6-A577A7483B81}" type="presOf" srcId="{DAAC3BA4-887B-4D96-83F2-924FFCA8F19E}" destId="{B3FE84C3-594A-408F-B69F-35B0D0A8BCA2}" srcOrd="0" destOrd="0" presId="urn:microsoft.com/office/officeart/2005/8/layout/vList2"/>
    <dgm:cxn modelId="{DBA8ADDE-2E79-4A6F-AABF-A9F29252D631}" srcId="{2A6A3DB2-4A83-4E46-A83D-844D31769741}" destId="{1DA9E227-2F33-4313-8752-1E56E68C9682}" srcOrd="8" destOrd="0" parTransId="{E2CDB21A-DD9C-412F-899A-CC5AFBB99931}" sibTransId="{591A7EEC-9CBD-4D6D-8D03-0D17E0703006}"/>
    <dgm:cxn modelId="{450CA81C-BCD7-4536-8D01-15D068036BA1}" type="presOf" srcId="{E1E7A1B5-6932-4758-A785-B28A12C79CCD}" destId="{DBBF62BF-D5E3-44EE-AE6F-796F49577E9A}" srcOrd="0" destOrd="0" presId="urn:microsoft.com/office/officeart/2005/8/layout/vList2"/>
    <dgm:cxn modelId="{CC268F70-233E-4861-A55C-A02D3AF34BA5}" srcId="{2A6A3DB2-4A83-4E46-A83D-844D31769741}" destId="{CB1D386C-F8EB-4044-A168-5B5C19D75CAC}" srcOrd="7" destOrd="0" parTransId="{888FF611-F5C4-4032-80B6-3C2C1D17D5A7}" sibTransId="{1E15C48C-65CA-47EE-AA28-27925239B800}"/>
    <dgm:cxn modelId="{9631E2EC-915F-4E93-8A75-48AA158E4766}" type="presOf" srcId="{9CCD375E-6BD9-450E-8E18-478E024C78A4}" destId="{9289AA2B-164A-4B0B-99AF-C42E992FE604}" srcOrd="0" destOrd="0" presId="urn:microsoft.com/office/officeart/2005/8/layout/vList2"/>
    <dgm:cxn modelId="{3F832403-EBE4-4F43-973E-BDA3EDF1DBB8}" srcId="{2A6A3DB2-4A83-4E46-A83D-844D31769741}" destId="{C0BB7A35-224E-4B9F-A17F-5A8761CB43CA}" srcOrd="6" destOrd="0" parTransId="{FEBEAD07-AAA3-457F-BAAB-C20F61597230}" sibTransId="{0CEC8FE6-4D8D-423F-8FB3-6FF7D476C965}"/>
    <dgm:cxn modelId="{BE5A3A8D-8BA0-4E09-8E8B-FB632DBAE8AA}" type="presParOf" srcId="{24964790-DBA6-4B01-94EE-446F456CA950}" destId="{CBA8678A-05F7-4058-BD70-E6D52FF12200}" srcOrd="0" destOrd="0" presId="urn:microsoft.com/office/officeart/2005/8/layout/vList2"/>
    <dgm:cxn modelId="{BA2ABB26-2597-482E-BE2D-9CDCAB7B401F}" type="presParOf" srcId="{24964790-DBA6-4B01-94EE-446F456CA950}" destId="{881A5EB8-2AE5-4D6F-9F75-2376DCBB9502}" srcOrd="1" destOrd="0" presId="urn:microsoft.com/office/officeart/2005/8/layout/vList2"/>
    <dgm:cxn modelId="{7EDF83BF-D33E-4565-AB0F-31E6E6E3964B}" type="presParOf" srcId="{24964790-DBA6-4B01-94EE-446F456CA950}" destId="{2D22E917-6796-4165-90CE-3D84424BD8E1}" srcOrd="2" destOrd="0" presId="urn:microsoft.com/office/officeart/2005/8/layout/vList2"/>
    <dgm:cxn modelId="{5EDC1406-F05F-49B3-BD35-31F68A5196D3}" type="presParOf" srcId="{24964790-DBA6-4B01-94EE-446F456CA950}" destId="{71ED2450-66B6-4C12-847C-B2C24EB66D15}" srcOrd="3" destOrd="0" presId="urn:microsoft.com/office/officeart/2005/8/layout/vList2"/>
    <dgm:cxn modelId="{EEDB69A1-012B-4CCE-A86B-45F6E1C0D226}" type="presParOf" srcId="{24964790-DBA6-4B01-94EE-446F456CA950}" destId="{B3FE84C3-594A-408F-B69F-35B0D0A8BCA2}" srcOrd="4" destOrd="0" presId="urn:microsoft.com/office/officeart/2005/8/layout/vList2"/>
    <dgm:cxn modelId="{5B18F72E-F062-4099-BEC6-CD9749E94F08}" type="presParOf" srcId="{24964790-DBA6-4B01-94EE-446F456CA950}" destId="{B1D91E45-E6D6-4CC2-9414-17C710FA8111}" srcOrd="5" destOrd="0" presId="urn:microsoft.com/office/officeart/2005/8/layout/vList2"/>
    <dgm:cxn modelId="{ECD43BA9-F574-4557-90D5-452E92CCB4D7}" type="presParOf" srcId="{24964790-DBA6-4B01-94EE-446F456CA950}" destId="{9289AA2B-164A-4B0B-99AF-C42E992FE604}" srcOrd="6" destOrd="0" presId="urn:microsoft.com/office/officeart/2005/8/layout/vList2"/>
    <dgm:cxn modelId="{25DA0398-E815-4413-BFE0-4C5D34258E5A}" type="presParOf" srcId="{24964790-DBA6-4B01-94EE-446F456CA950}" destId="{3BFC5975-265C-4A67-8E96-52A38194CBC7}" srcOrd="7" destOrd="0" presId="urn:microsoft.com/office/officeart/2005/8/layout/vList2"/>
    <dgm:cxn modelId="{89FF0E61-B783-46EA-84C3-050EFE10FDE3}" type="presParOf" srcId="{24964790-DBA6-4B01-94EE-446F456CA950}" destId="{DBBF62BF-D5E3-44EE-AE6F-796F49577E9A}" srcOrd="8" destOrd="0" presId="urn:microsoft.com/office/officeart/2005/8/layout/vList2"/>
    <dgm:cxn modelId="{18C0E3AE-348C-4BA3-BBBD-9D40C82360AE}" type="presParOf" srcId="{24964790-DBA6-4B01-94EE-446F456CA950}" destId="{932491F5-B88E-4F9F-8277-74DD8BD5953A}" srcOrd="9" destOrd="0" presId="urn:microsoft.com/office/officeart/2005/8/layout/vList2"/>
    <dgm:cxn modelId="{6C538BC3-B471-4A07-B10D-35C25CA4A7EA}" type="presParOf" srcId="{24964790-DBA6-4B01-94EE-446F456CA950}" destId="{9F318BF0-031B-4000-A3CD-19269F1C02FA}" srcOrd="10" destOrd="0" presId="urn:microsoft.com/office/officeart/2005/8/layout/vList2"/>
    <dgm:cxn modelId="{1FDB4B69-09C9-4EDC-87E5-3589DAA39FE1}" type="presParOf" srcId="{24964790-DBA6-4B01-94EE-446F456CA950}" destId="{6372D30D-B993-4C42-AA5D-ECC795B20F68}" srcOrd="11" destOrd="0" presId="urn:microsoft.com/office/officeart/2005/8/layout/vList2"/>
    <dgm:cxn modelId="{8CDFE421-6632-4BF3-857C-1AF26E68C5CA}" type="presParOf" srcId="{24964790-DBA6-4B01-94EE-446F456CA950}" destId="{7D8B3BA9-30B3-4B82-9F85-71F619D42676}" srcOrd="12" destOrd="0" presId="urn:microsoft.com/office/officeart/2005/8/layout/vList2"/>
    <dgm:cxn modelId="{3B00FBAC-7C1B-4740-8AEC-C32DA6057343}" type="presParOf" srcId="{24964790-DBA6-4B01-94EE-446F456CA950}" destId="{50F28F20-BA0D-4D05-8A57-0683C3846B77}" srcOrd="13" destOrd="0" presId="urn:microsoft.com/office/officeart/2005/8/layout/vList2"/>
    <dgm:cxn modelId="{62CA79D8-2EC6-4BE7-AB9B-0ADCA65848A1}" type="presParOf" srcId="{24964790-DBA6-4B01-94EE-446F456CA950}" destId="{DBBC3363-6E76-43A2-BBD3-6916296CEDB9}" srcOrd="14" destOrd="0" presId="urn:microsoft.com/office/officeart/2005/8/layout/vList2"/>
    <dgm:cxn modelId="{BED6030B-6B52-4CFC-8A1B-9A26CCBEF7F8}" type="presParOf" srcId="{24964790-DBA6-4B01-94EE-446F456CA950}" destId="{7EB75E7B-0801-4050-A9EC-0D6D96B0B784}" srcOrd="15" destOrd="0" presId="urn:microsoft.com/office/officeart/2005/8/layout/vList2"/>
    <dgm:cxn modelId="{77381E2C-8435-423E-BD19-6B3F155C585B}" type="presParOf" srcId="{24964790-DBA6-4B01-94EE-446F456CA950}" destId="{5AD50976-832D-41F2-BAB7-399AFCE3764E}" srcOrd="16" destOrd="0" presId="urn:microsoft.com/office/officeart/2005/8/layout/vList2"/>
    <dgm:cxn modelId="{62E39105-F48A-425A-BE6C-500B8AB06746}" type="presParOf" srcId="{24964790-DBA6-4B01-94EE-446F456CA950}" destId="{FFEE1438-6052-46C4-963B-3CC1740EC855}" srcOrd="17" destOrd="0" presId="urn:microsoft.com/office/officeart/2005/8/layout/vList2"/>
    <dgm:cxn modelId="{4FF0F23A-AD85-47B4-BB11-6F7F0ED3AE88}" type="presParOf" srcId="{24964790-DBA6-4B01-94EE-446F456CA950}" destId="{F591F690-738D-467D-9AB4-C0F2E17CE38C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C2A6B4-A105-43FC-937A-9D4E9F7635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6441C52-FE2F-4E12-BB26-EDD73CFBE4D4}">
      <dgm:prSet/>
      <dgm:spPr/>
      <dgm:t>
        <a:bodyPr/>
        <a:lstStyle/>
        <a:p>
          <a:pPr rtl="0"/>
          <a:r>
            <a:rPr lang="en-US" smtClean="0"/>
            <a:t>1. Ann and Rob were / was at the shopping centre yesterday.</a:t>
          </a:r>
          <a:endParaRPr lang="ru-RU"/>
        </a:p>
      </dgm:t>
    </dgm:pt>
    <dgm:pt modelId="{31D39AB9-7DE5-4633-B3A6-9C7EBCDBCF90}" type="parTrans" cxnId="{D7C80FA1-A6F5-49D0-A8B2-949EA9CE1EA4}">
      <dgm:prSet/>
      <dgm:spPr/>
      <dgm:t>
        <a:bodyPr/>
        <a:lstStyle/>
        <a:p>
          <a:endParaRPr lang="ru-RU"/>
        </a:p>
      </dgm:t>
    </dgm:pt>
    <dgm:pt modelId="{3A30E866-80D4-4E66-88F0-58E9A1AE23FA}" type="sibTrans" cxnId="{D7C80FA1-A6F5-49D0-A8B2-949EA9CE1EA4}">
      <dgm:prSet/>
      <dgm:spPr/>
      <dgm:t>
        <a:bodyPr/>
        <a:lstStyle/>
        <a:p>
          <a:endParaRPr lang="ru-RU"/>
        </a:p>
      </dgm:t>
    </dgm:pt>
    <dgm:pt modelId="{16F56E18-8D5A-4CBF-B46C-74A57E2B7112}">
      <dgm:prSet/>
      <dgm:spPr/>
      <dgm:t>
        <a:bodyPr/>
        <a:lstStyle/>
        <a:p>
          <a:pPr rtl="0"/>
          <a:r>
            <a:rPr lang="en-US" smtClean="0"/>
            <a:t>2. I wasn’t / weren’t at the sports centre on Thursday.</a:t>
          </a:r>
          <a:endParaRPr lang="ru-RU"/>
        </a:p>
      </dgm:t>
    </dgm:pt>
    <dgm:pt modelId="{802E8C96-E14B-450A-9537-BFFEFECCE5CB}" type="parTrans" cxnId="{480561B4-2203-4FE7-BD2C-13BD813009DB}">
      <dgm:prSet/>
      <dgm:spPr/>
      <dgm:t>
        <a:bodyPr/>
        <a:lstStyle/>
        <a:p>
          <a:endParaRPr lang="ru-RU"/>
        </a:p>
      </dgm:t>
    </dgm:pt>
    <dgm:pt modelId="{F07BC651-C1BA-4AA0-AA28-65D0F567BEA6}" type="sibTrans" cxnId="{480561B4-2203-4FE7-BD2C-13BD813009DB}">
      <dgm:prSet/>
      <dgm:spPr/>
      <dgm:t>
        <a:bodyPr/>
        <a:lstStyle/>
        <a:p>
          <a:endParaRPr lang="ru-RU"/>
        </a:p>
      </dgm:t>
    </dgm:pt>
    <dgm:pt modelId="{E6D825D9-7B7E-4D74-BF8D-EBBBBF32B1A3}">
      <dgm:prSet/>
      <dgm:spPr/>
      <dgm:t>
        <a:bodyPr/>
        <a:lstStyle/>
        <a:p>
          <a:pPr rtl="0"/>
          <a:r>
            <a:rPr lang="en-US" smtClean="0"/>
            <a:t>3. Was / Were Mr. and Mrs. Jones at the bookshop an hour ago?</a:t>
          </a:r>
          <a:endParaRPr lang="ru-RU"/>
        </a:p>
      </dgm:t>
    </dgm:pt>
    <dgm:pt modelId="{18D5F522-6107-477E-99B5-D065CFC7117E}" type="parTrans" cxnId="{C9E69507-679B-43E0-B61E-8271AD9C5600}">
      <dgm:prSet/>
      <dgm:spPr/>
      <dgm:t>
        <a:bodyPr/>
        <a:lstStyle/>
        <a:p>
          <a:endParaRPr lang="ru-RU"/>
        </a:p>
      </dgm:t>
    </dgm:pt>
    <dgm:pt modelId="{8840EE6B-A8C2-4175-BBD0-0C4FE963778C}" type="sibTrans" cxnId="{C9E69507-679B-43E0-B61E-8271AD9C5600}">
      <dgm:prSet/>
      <dgm:spPr/>
      <dgm:t>
        <a:bodyPr/>
        <a:lstStyle/>
        <a:p>
          <a:endParaRPr lang="ru-RU"/>
        </a:p>
      </dgm:t>
    </dgm:pt>
    <dgm:pt modelId="{BFC2D257-3F6E-42F2-B4DC-B8C3877D76B1}">
      <dgm:prSet/>
      <dgm:spPr/>
      <dgm:t>
        <a:bodyPr/>
        <a:lstStyle/>
        <a:p>
          <a:pPr rtl="0"/>
          <a:r>
            <a:rPr lang="en-US" smtClean="0"/>
            <a:t>4. The restaurant were / was great.</a:t>
          </a:r>
          <a:endParaRPr lang="ru-RU"/>
        </a:p>
      </dgm:t>
    </dgm:pt>
    <dgm:pt modelId="{49CE325C-EFAF-4C2C-AD64-BB94F038E830}" type="parTrans" cxnId="{4D8323F3-3CEC-4BDF-A2CE-E54C85C3DE36}">
      <dgm:prSet/>
      <dgm:spPr/>
      <dgm:t>
        <a:bodyPr/>
        <a:lstStyle/>
        <a:p>
          <a:endParaRPr lang="ru-RU"/>
        </a:p>
      </dgm:t>
    </dgm:pt>
    <dgm:pt modelId="{134CACA4-CF2A-4354-A950-5A1F24611B85}" type="sibTrans" cxnId="{4D8323F3-3CEC-4BDF-A2CE-E54C85C3DE36}">
      <dgm:prSet/>
      <dgm:spPr/>
      <dgm:t>
        <a:bodyPr/>
        <a:lstStyle/>
        <a:p>
          <a:endParaRPr lang="ru-RU"/>
        </a:p>
      </dgm:t>
    </dgm:pt>
    <dgm:pt modelId="{6EFD2DCD-8597-458B-BD30-CA801016B385}">
      <dgm:prSet/>
      <dgm:spPr/>
      <dgm:t>
        <a:bodyPr/>
        <a:lstStyle/>
        <a:p>
          <a:pPr rtl="0"/>
          <a:r>
            <a:rPr lang="en-US" smtClean="0"/>
            <a:t>5. The party was / were on Sunday.</a:t>
          </a:r>
          <a:endParaRPr lang="ru-RU"/>
        </a:p>
      </dgm:t>
    </dgm:pt>
    <dgm:pt modelId="{F6E09189-F870-4F1E-9700-6FA83FFFB651}" type="parTrans" cxnId="{EF9F6DFF-F107-441C-A266-C2C3F8135BE0}">
      <dgm:prSet/>
      <dgm:spPr/>
      <dgm:t>
        <a:bodyPr/>
        <a:lstStyle/>
        <a:p>
          <a:endParaRPr lang="ru-RU"/>
        </a:p>
      </dgm:t>
    </dgm:pt>
    <dgm:pt modelId="{85C4E126-2134-492F-B7F3-B50531DEC2D7}" type="sibTrans" cxnId="{EF9F6DFF-F107-441C-A266-C2C3F8135BE0}">
      <dgm:prSet/>
      <dgm:spPr/>
      <dgm:t>
        <a:bodyPr/>
        <a:lstStyle/>
        <a:p>
          <a:endParaRPr lang="ru-RU"/>
        </a:p>
      </dgm:t>
    </dgm:pt>
    <dgm:pt modelId="{D885B236-396C-4984-95A3-164602364B83}">
      <dgm:prSet/>
      <dgm:spPr/>
      <dgm:t>
        <a:bodyPr/>
        <a:lstStyle/>
        <a:p>
          <a:pPr rtl="0"/>
          <a:r>
            <a:rPr lang="en-US" smtClean="0"/>
            <a:t>6. Was / Were Tim’s parents at the cinema on Saturday?</a:t>
          </a:r>
          <a:endParaRPr lang="ru-RU"/>
        </a:p>
      </dgm:t>
    </dgm:pt>
    <dgm:pt modelId="{9B3829F3-CE27-4421-B79A-925F955DF299}" type="parTrans" cxnId="{148CFCB0-70AF-4748-9722-52C926BFB8EE}">
      <dgm:prSet/>
      <dgm:spPr/>
      <dgm:t>
        <a:bodyPr/>
        <a:lstStyle/>
        <a:p>
          <a:endParaRPr lang="ru-RU"/>
        </a:p>
      </dgm:t>
    </dgm:pt>
    <dgm:pt modelId="{55CA3C92-1A40-410B-801E-E0772C9D7E66}" type="sibTrans" cxnId="{148CFCB0-70AF-4748-9722-52C926BFB8EE}">
      <dgm:prSet/>
      <dgm:spPr/>
      <dgm:t>
        <a:bodyPr/>
        <a:lstStyle/>
        <a:p>
          <a:endParaRPr lang="ru-RU"/>
        </a:p>
      </dgm:t>
    </dgm:pt>
    <dgm:pt modelId="{C9C0B9C9-9F73-4C60-8F04-747FB7F48331}">
      <dgm:prSet/>
      <dgm:spPr/>
      <dgm:t>
        <a:bodyPr/>
        <a:lstStyle/>
        <a:p>
          <a:pPr rtl="0"/>
          <a:r>
            <a:rPr lang="en-US" dirty="0" smtClean="0"/>
            <a:t>7. The weather wasn’t / weren’t very bad last autumn.</a:t>
          </a:r>
          <a:endParaRPr lang="ru-RU" dirty="0"/>
        </a:p>
      </dgm:t>
    </dgm:pt>
    <dgm:pt modelId="{08F9DB6E-72F6-459F-A050-3DDAB89DC05E}" type="parTrans" cxnId="{287475E2-F296-4411-AEEC-3A9482A9CD66}">
      <dgm:prSet/>
      <dgm:spPr/>
      <dgm:t>
        <a:bodyPr/>
        <a:lstStyle/>
        <a:p>
          <a:endParaRPr lang="ru-RU"/>
        </a:p>
      </dgm:t>
    </dgm:pt>
    <dgm:pt modelId="{E1E44121-9A65-4423-8FD1-47C7A21EBA3E}" type="sibTrans" cxnId="{287475E2-F296-4411-AEEC-3A9482A9CD66}">
      <dgm:prSet/>
      <dgm:spPr/>
      <dgm:t>
        <a:bodyPr/>
        <a:lstStyle/>
        <a:p>
          <a:endParaRPr lang="ru-RU"/>
        </a:p>
      </dgm:t>
    </dgm:pt>
    <dgm:pt modelId="{8369A0E0-FB39-430C-9554-49966F039731}">
      <dgm:prSet/>
      <dgm:spPr/>
      <dgm:t>
        <a:bodyPr/>
        <a:lstStyle/>
        <a:p>
          <a:pPr rtl="0"/>
          <a:r>
            <a:rPr lang="en-US" smtClean="0"/>
            <a:t>8. You and I were / was late at school yesterday.</a:t>
          </a:r>
          <a:endParaRPr lang="ru-RU"/>
        </a:p>
      </dgm:t>
    </dgm:pt>
    <dgm:pt modelId="{ADD94BA7-DF5A-4DEC-9879-01D88592584B}" type="parTrans" cxnId="{5F02E698-C9A4-4F1F-B49D-622C1112680A}">
      <dgm:prSet/>
      <dgm:spPr/>
      <dgm:t>
        <a:bodyPr/>
        <a:lstStyle/>
        <a:p>
          <a:endParaRPr lang="ru-RU"/>
        </a:p>
      </dgm:t>
    </dgm:pt>
    <dgm:pt modelId="{B4C4B2FF-6CF9-48A3-ADDE-640779B3C496}" type="sibTrans" cxnId="{5F02E698-C9A4-4F1F-B49D-622C1112680A}">
      <dgm:prSet/>
      <dgm:spPr/>
      <dgm:t>
        <a:bodyPr/>
        <a:lstStyle/>
        <a:p>
          <a:endParaRPr lang="ru-RU"/>
        </a:p>
      </dgm:t>
    </dgm:pt>
    <dgm:pt modelId="{D8A30B10-831B-49EA-B70C-938E95379AFB}">
      <dgm:prSet/>
      <dgm:spPr/>
      <dgm:t>
        <a:bodyPr/>
        <a:lstStyle/>
        <a:p>
          <a:pPr rtl="0"/>
          <a:r>
            <a:rPr lang="en-US" smtClean="0"/>
            <a:t>9. The football shorts  wasn’t / weren’t in the bag.</a:t>
          </a:r>
          <a:endParaRPr lang="ru-RU"/>
        </a:p>
      </dgm:t>
    </dgm:pt>
    <dgm:pt modelId="{701A04F3-5274-415F-80B2-63816912ADDD}" type="parTrans" cxnId="{38382289-3DF2-4BF6-A841-1FDA5782CF0C}">
      <dgm:prSet/>
      <dgm:spPr/>
      <dgm:t>
        <a:bodyPr/>
        <a:lstStyle/>
        <a:p>
          <a:endParaRPr lang="ru-RU"/>
        </a:p>
      </dgm:t>
    </dgm:pt>
    <dgm:pt modelId="{2DF6809B-49A7-4C8E-95C0-B9DF52665C72}" type="sibTrans" cxnId="{38382289-3DF2-4BF6-A841-1FDA5782CF0C}">
      <dgm:prSet/>
      <dgm:spPr/>
      <dgm:t>
        <a:bodyPr/>
        <a:lstStyle/>
        <a:p>
          <a:endParaRPr lang="ru-RU"/>
        </a:p>
      </dgm:t>
    </dgm:pt>
    <dgm:pt modelId="{9ED9D193-D95B-4EA1-81D4-BEEF66CD2435}">
      <dgm:prSet/>
      <dgm:spPr/>
      <dgm:t>
        <a:bodyPr/>
        <a:lstStyle/>
        <a:p>
          <a:pPr rtl="0"/>
          <a:r>
            <a:rPr lang="en-US" smtClean="0"/>
            <a:t>10. Was / Were your mark in English good last year?</a:t>
          </a:r>
          <a:endParaRPr lang="ru-RU"/>
        </a:p>
      </dgm:t>
    </dgm:pt>
    <dgm:pt modelId="{91D38A4A-CDA1-4C23-A2DF-E78A651F0203}" type="parTrans" cxnId="{B958121A-50F4-4382-8F54-15EA6340730B}">
      <dgm:prSet/>
      <dgm:spPr/>
      <dgm:t>
        <a:bodyPr/>
        <a:lstStyle/>
        <a:p>
          <a:endParaRPr lang="ru-RU"/>
        </a:p>
      </dgm:t>
    </dgm:pt>
    <dgm:pt modelId="{3ABC1C00-A39B-46C4-9CD2-1C7C614CC890}" type="sibTrans" cxnId="{B958121A-50F4-4382-8F54-15EA6340730B}">
      <dgm:prSet/>
      <dgm:spPr/>
      <dgm:t>
        <a:bodyPr/>
        <a:lstStyle/>
        <a:p>
          <a:endParaRPr lang="ru-RU"/>
        </a:p>
      </dgm:t>
    </dgm:pt>
    <dgm:pt modelId="{FAB3C142-D6A0-4AE8-95A0-EA169500E5B9}">
      <dgm:prSet/>
      <dgm:spPr/>
      <dgm:t>
        <a:bodyPr/>
        <a:lstStyle/>
        <a:p>
          <a:pPr rtl="0"/>
          <a:r>
            <a:rPr lang="en-US" smtClean="0"/>
            <a:t>11. My computer wasn’t / weren’t a birthday present.</a:t>
          </a:r>
          <a:endParaRPr lang="ru-RU"/>
        </a:p>
      </dgm:t>
    </dgm:pt>
    <dgm:pt modelId="{EF795814-0CE5-457E-8C61-E1AB62AAE724}" type="parTrans" cxnId="{1C6B653E-A1C7-44AB-9510-8DC08356B410}">
      <dgm:prSet/>
      <dgm:spPr/>
      <dgm:t>
        <a:bodyPr/>
        <a:lstStyle/>
        <a:p>
          <a:endParaRPr lang="ru-RU"/>
        </a:p>
      </dgm:t>
    </dgm:pt>
    <dgm:pt modelId="{85F3B677-CC1B-4B9B-BA50-84503913D89C}" type="sibTrans" cxnId="{1C6B653E-A1C7-44AB-9510-8DC08356B410}">
      <dgm:prSet/>
      <dgm:spPr/>
      <dgm:t>
        <a:bodyPr/>
        <a:lstStyle/>
        <a:p>
          <a:endParaRPr lang="ru-RU"/>
        </a:p>
      </dgm:t>
    </dgm:pt>
    <dgm:pt modelId="{AC44C657-D8A0-4E58-B0AB-E0FC6153F4ED}" type="pres">
      <dgm:prSet presAssocID="{23C2A6B4-A105-43FC-937A-9D4E9F7635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AB9B84-8E6D-4D19-8A3F-007F9C183957}" type="pres">
      <dgm:prSet presAssocID="{26441C52-FE2F-4E12-BB26-EDD73CFBE4D4}" presName="parentText" presStyleLbl="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45491-64E7-44F1-89CA-74C14D07CB7D}" type="pres">
      <dgm:prSet presAssocID="{3A30E866-80D4-4E66-88F0-58E9A1AE23FA}" presName="spacer" presStyleCnt="0"/>
      <dgm:spPr/>
    </dgm:pt>
    <dgm:pt modelId="{43E00AC8-34D3-4559-BF5D-2B035E3D5166}" type="pres">
      <dgm:prSet presAssocID="{16F56E18-8D5A-4CBF-B46C-74A57E2B7112}" presName="parentText" presStyleLbl="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5DE46-64B7-488C-87A9-B147EF592A4A}" type="pres">
      <dgm:prSet presAssocID="{F07BC651-C1BA-4AA0-AA28-65D0F567BEA6}" presName="spacer" presStyleCnt="0"/>
      <dgm:spPr/>
    </dgm:pt>
    <dgm:pt modelId="{E1C4F85E-DD5F-4AB3-9654-40F8506F2222}" type="pres">
      <dgm:prSet presAssocID="{E6D825D9-7B7E-4D74-BF8D-EBBBBF32B1A3}" presName="parentText" presStyleLbl="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D2FA35-93E2-409F-990B-806893EE2C7F}" type="pres">
      <dgm:prSet presAssocID="{8840EE6B-A8C2-4175-BBD0-0C4FE963778C}" presName="spacer" presStyleCnt="0"/>
      <dgm:spPr/>
    </dgm:pt>
    <dgm:pt modelId="{63811CE2-3260-48C7-A80D-8CE47A170E1B}" type="pres">
      <dgm:prSet presAssocID="{BFC2D257-3F6E-42F2-B4DC-B8C3877D76B1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012881-2FB6-4F8F-BF9A-38477C3447A7}" type="pres">
      <dgm:prSet presAssocID="{134CACA4-CF2A-4354-A950-5A1F24611B85}" presName="spacer" presStyleCnt="0"/>
      <dgm:spPr/>
    </dgm:pt>
    <dgm:pt modelId="{D2F4376E-77C0-47BF-BE4A-E2F200E88A54}" type="pres">
      <dgm:prSet presAssocID="{6EFD2DCD-8597-458B-BD30-CA801016B385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03776-236B-4F2B-85D1-B8B2A944C51F}" type="pres">
      <dgm:prSet presAssocID="{85C4E126-2134-492F-B7F3-B50531DEC2D7}" presName="spacer" presStyleCnt="0"/>
      <dgm:spPr/>
    </dgm:pt>
    <dgm:pt modelId="{241C1BF0-4ABB-4F36-AFAA-825B3954E919}" type="pres">
      <dgm:prSet presAssocID="{D885B236-396C-4984-95A3-164602364B83}" presName="parentText" presStyleLbl="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51611-4F88-405B-9220-2ECD224B5FC7}" type="pres">
      <dgm:prSet presAssocID="{55CA3C92-1A40-410B-801E-E0772C9D7E66}" presName="spacer" presStyleCnt="0"/>
      <dgm:spPr/>
    </dgm:pt>
    <dgm:pt modelId="{F90A3C5D-1631-4386-90D4-5A41E88F92CD}" type="pres">
      <dgm:prSet presAssocID="{C9C0B9C9-9F73-4C60-8F04-747FB7F48331}" presName="parentText" presStyleLbl="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D743E7-BE1A-4FB8-99F5-78815CD8E991}" type="pres">
      <dgm:prSet presAssocID="{E1E44121-9A65-4423-8FD1-47C7A21EBA3E}" presName="spacer" presStyleCnt="0"/>
      <dgm:spPr/>
    </dgm:pt>
    <dgm:pt modelId="{AAA7DF24-7BA1-4416-AEDB-D75AF79C8F4E}" type="pres">
      <dgm:prSet presAssocID="{8369A0E0-FB39-430C-9554-49966F039731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FE0D60-1096-4854-B6C0-CBAA3A00B57C}" type="pres">
      <dgm:prSet presAssocID="{B4C4B2FF-6CF9-48A3-ADDE-640779B3C496}" presName="spacer" presStyleCnt="0"/>
      <dgm:spPr/>
    </dgm:pt>
    <dgm:pt modelId="{2E58DE2D-A884-4B63-B60A-B16DD399BE06}" type="pres">
      <dgm:prSet presAssocID="{D8A30B10-831B-49EA-B70C-938E95379AFB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92F762-8389-4F2F-B9DA-14FC84C8EA0D}" type="pres">
      <dgm:prSet presAssocID="{2DF6809B-49A7-4C8E-95C0-B9DF52665C72}" presName="spacer" presStyleCnt="0"/>
      <dgm:spPr/>
    </dgm:pt>
    <dgm:pt modelId="{253F8550-60DB-40F7-BFAA-54E3F71C25EE}" type="pres">
      <dgm:prSet presAssocID="{9ED9D193-D95B-4EA1-81D4-BEEF66CD2435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A58652-A141-423E-A66B-3A8CCE940F71}" type="pres">
      <dgm:prSet presAssocID="{3ABC1C00-A39B-46C4-9CD2-1C7C614CC890}" presName="spacer" presStyleCnt="0"/>
      <dgm:spPr/>
    </dgm:pt>
    <dgm:pt modelId="{7F748DA2-2A69-4352-BFCC-F9EE4E5E5552}" type="pres">
      <dgm:prSet presAssocID="{FAB3C142-D6A0-4AE8-95A0-EA169500E5B9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39461A-36CA-4E32-9EA5-3CFD2EAE5EC9}" type="presOf" srcId="{6EFD2DCD-8597-458B-BD30-CA801016B385}" destId="{D2F4376E-77C0-47BF-BE4A-E2F200E88A54}" srcOrd="0" destOrd="0" presId="urn:microsoft.com/office/officeart/2005/8/layout/vList2"/>
    <dgm:cxn modelId="{148CFCB0-70AF-4748-9722-52C926BFB8EE}" srcId="{23C2A6B4-A105-43FC-937A-9D4E9F76355B}" destId="{D885B236-396C-4984-95A3-164602364B83}" srcOrd="5" destOrd="0" parTransId="{9B3829F3-CE27-4421-B79A-925F955DF299}" sibTransId="{55CA3C92-1A40-410B-801E-E0772C9D7E66}"/>
    <dgm:cxn modelId="{4D8323F3-3CEC-4BDF-A2CE-E54C85C3DE36}" srcId="{23C2A6B4-A105-43FC-937A-9D4E9F76355B}" destId="{BFC2D257-3F6E-42F2-B4DC-B8C3877D76B1}" srcOrd="3" destOrd="0" parTransId="{49CE325C-EFAF-4C2C-AD64-BB94F038E830}" sibTransId="{134CACA4-CF2A-4354-A950-5A1F24611B85}"/>
    <dgm:cxn modelId="{1C6B653E-A1C7-44AB-9510-8DC08356B410}" srcId="{23C2A6B4-A105-43FC-937A-9D4E9F76355B}" destId="{FAB3C142-D6A0-4AE8-95A0-EA169500E5B9}" srcOrd="10" destOrd="0" parTransId="{EF795814-0CE5-457E-8C61-E1AB62AAE724}" sibTransId="{85F3B677-CC1B-4B9B-BA50-84503913D89C}"/>
    <dgm:cxn modelId="{38382289-3DF2-4BF6-A841-1FDA5782CF0C}" srcId="{23C2A6B4-A105-43FC-937A-9D4E9F76355B}" destId="{D8A30B10-831B-49EA-B70C-938E95379AFB}" srcOrd="8" destOrd="0" parTransId="{701A04F3-5274-415F-80B2-63816912ADDD}" sibTransId="{2DF6809B-49A7-4C8E-95C0-B9DF52665C72}"/>
    <dgm:cxn modelId="{753FBF86-E93F-4C59-A809-ECA57FBD60B6}" type="presOf" srcId="{9ED9D193-D95B-4EA1-81D4-BEEF66CD2435}" destId="{253F8550-60DB-40F7-BFAA-54E3F71C25EE}" srcOrd="0" destOrd="0" presId="urn:microsoft.com/office/officeart/2005/8/layout/vList2"/>
    <dgm:cxn modelId="{158A201A-B1B0-4254-904A-2D51DF159404}" type="presOf" srcId="{D885B236-396C-4984-95A3-164602364B83}" destId="{241C1BF0-4ABB-4F36-AFAA-825B3954E919}" srcOrd="0" destOrd="0" presId="urn:microsoft.com/office/officeart/2005/8/layout/vList2"/>
    <dgm:cxn modelId="{785AB5C3-553D-43FF-B9B4-2DBDACA695C0}" type="presOf" srcId="{E6D825D9-7B7E-4D74-BF8D-EBBBBF32B1A3}" destId="{E1C4F85E-DD5F-4AB3-9654-40F8506F2222}" srcOrd="0" destOrd="0" presId="urn:microsoft.com/office/officeart/2005/8/layout/vList2"/>
    <dgm:cxn modelId="{D7C80FA1-A6F5-49D0-A8B2-949EA9CE1EA4}" srcId="{23C2A6B4-A105-43FC-937A-9D4E9F76355B}" destId="{26441C52-FE2F-4E12-BB26-EDD73CFBE4D4}" srcOrd="0" destOrd="0" parTransId="{31D39AB9-7DE5-4633-B3A6-9C7EBCDBCF90}" sibTransId="{3A30E866-80D4-4E66-88F0-58E9A1AE23FA}"/>
    <dgm:cxn modelId="{480561B4-2203-4FE7-BD2C-13BD813009DB}" srcId="{23C2A6B4-A105-43FC-937A-9D4E9F76355B}" destId="{16F56E18-8D5A-4CBF-B46C-74A57E2B7112}" srcOrd="1" destOrd="0" parTransId="{802E8C96-E14B-450A-9537-BFFEFECCE5CB}" sibTransId="{F07BC651-C1BA-4AA0-AA28-65D0F567BEA6}"/>
    <dgm:cxn modelId="{9DB4C3E5-0FAE-4213-953F-671609412FA4}" type="presOf" srcId="{26441C52-FE2F-4E12-BB26-EDD73CFBE4D4}" destId="{41AB9B84-8E6D-4D19-8A3F-007F9C183957}" srcOrd="0" destOrd="0" presId="urn:microsoft.com/office/officeart/2005/8/layout/vList2"/>
    <dgm:cxn modelId="{94E5498B-249F-4491-9B03-DB39DDE8281E}" type="presOf" srcId="{16F56E18-8D5A-4CBF-B46C-74A57E2B7112}" destId="{43E00AC8-34D3-4559-BF5D-2B035E3D5166}" srcOrd="0" destOrd="0" presId="urn:microsoft.com/office/officeart/2005/8/layout/vList2"/>
    <dgm:cxn modelId="{13640DA6-5F4B-458C-9F2A-6ED6C037A7AF}" type="presOf" srcId="{FAB3C142-D6A0-4AE8-95A0-EA169500E5B9}" destId="{7F748DA2-2A69-4352-BFCC-F9EE4E5E5552}" srcOrd="0" destOrd="0" presId="urn:microsoft.com/office/officeart/2005/8/layout/vList2"/>
    <dgm:cxn modelId="{287475E2-F296-4411-AEEC-3A9482A9CD66}" srcId="{23C2A6B4-A105-43FC-937A-9D4E9F76355B}" destId="{C9C0B9C9-9F73-4C60-8F04-747FB7F48331}" srcOrd="6" destOrd="0" parTransId="{08F9DB6E-72F6-459F-A050-3DDAB89DC05E}" sibTransId="{E1E44121-9A65-4423-8FD1-47C7A21EBA3E}"/>
    <dgm:cxn modelId="{3C3CF08A-1182-4F84-8A4B-0F5DD9467068}" type="presOf" srcId="{8369A0E0-FB39-430C-9554-49966F039731}" destId="{AAA7DF24-7BA1-4416-AEDB-D75AF79C8F4E}" srcOrd="0" destOrd="0" presId="urn:microsoft.com/office/officeart/2005/8/layout/vList2"/>
    <dgm:cxn modelId="{B6DFD148-480A-4BD0-A017-076AF61BD9FE}" type="presOf" srcId="{D8A30B10-831B-49EA-B70C-938E95379AFB}" destId="{2E58DE2D-A884-4B63-B60A-B16DD399BE06}" srcOrd="0" destOrd="0" presId="urn:microsoft.com/office/officeart/2005/8/layout/vList2"/>
    <dgm:cxn modelId="{BD0CEBB4-2600-4007-94E7-71DADC090906}" type="presOf" srcId="{23C2A6B4-A105-43FC-937A-9D4E9F76355B}" destId="{AC44C657-D8A0-4E58-B0AB-E0FC6153F4ED}" srcOrd="0" destOrd="0" presId="urn:microsoft.com/office/officeart/2005/8/layout/vList2"/>
    <dgm:cxn modelId="{5F02E698-C9A4-4F1F-B49D-622C1112680A}" srcId="{23C2A6B4-A105-43FC-937A-9D4E9F76355B}" destId="{8369A0E0-FB39-430C-9554-49966F039731}" srcOrd="7" destOrd="0" parTransId="{ADD94BA7-DF5A-4DEC-9879-01D88592584B}" sibTransId="{B4C4B2FF-6CF9-48A3-ADDE-640779B3C496}"/>
    <dgm:cxn modelId="{B958121A-50F4-4382-8F54-15EA6340730B}" srcId="{23C2A6B4-A105-43FC-937A-9D4E9F76355B}" destId="{9ED9D193-D95B-4EA1-81D4-BEEF66CD2435}" srcOrd="9" destOrd="0" parTransId="{91D38A4A-CDA1-4C23-A2DF-E78A651F0203}" sibTransId="{3ABC1C00-A39B-46C4-9CD2-1C7C614CC890}"/>
    <dgm:cxn modelId="{8AD5797A-1005-4B02-994D-A11CBCF000C4}" type="presOf" srcId="{BFC2D257-3F6E-42F2-B4DC-B8C3877D76B1}" destId="{63811CE2-3260-48C7-A80D-8CE47A170E1B}" srcOrd="0" destOrd="0" presId="urn:microsoft.com/office/officeart/2005/8/layout/vList2"/>
    <dgm:cxn modelId="{EF9F6DFF-F107-441C-A266-C2C3F8135BE0}" srcId="{23C2A6B4-A105-43FC-937A-9D4E9F76355B}" destId="{6EFD2DCD-8597-458B-BD30-CA801016B385}" srcOrd="4" destOrd="0" parTransId="{F6E09189-F870-4F1E-9700-6FA83FFFB651}" sibTransId="{85C4E126-2134-492F-B7F3-B50531DEC2D7}"/>
    <dgm:cxn modelId="{C9E69507-679B-43E0-B61E-8271AD9C5600}" srcId="{23C2A6B4-A105-43FC-937A-9D4E9F76355B}" destId="{E6D825D9-7B7E-4D74-BF8D-EBBBBF32B1A3}" srcOrd="2" destOrd="0" parTransId="{18D5F522-6107-477E-99B5-D065CFC7117E}" sibTransId="{8840EE6B-A8C2-4175-BBD0-0C4FE963778C}"/>
    <dgm:cxn modelId="{414BF6E8-5970-4A2E-BA7E-43781E8275BD}" type="presOf" srcId="{C9C0B9C9-9F73-4C60-8F04-747FB7F48331}" destId="{F90A3C5D-1631-4386-90D4-5A41E88F92CD}" srcOrd="0" destOrd="0" presId="urn:microsoft.com/office/officeart/2005/8/layout/vList2"/>
    <dgm:cxn modelId="{E3BD3865-14B5-4F65-BE30-251D20CCE3D9}" type="presParOf" srcId="{AC44C657-D8A0-4E58-B0AB-E0FC6153F4ED}" destId="{41AB9B84-8E6D-4D19-8A3F-007F9C183957}" srcOrd="0" destOrd="0" presId="urn:microsoft.com/office/officeart/2005/8/layout/vList2"/>
    <dgm:cxn modelId="{2FB4D200-40D1-4681-A575-4B80381177A3}" type="presParOf" srcId="{AC44C657-D8A0-4E58-B0AB-E0FC6153F4ED}" destId="{2B745491-64E7-44F1-89CA-74C14D07CB7D}" srcOrd="1" destOrd="0" presId="urn:microsoft.com/office/officeart/2005/8/layout/vList2"/>
    <dgm:cxn modelId="{445A5FCE-E7DF-4C60-97CD-D4CB5C56E50F}" type="presParOf" srcId="{AC44C657-D8A0-4E58-B0AB-E0FC6153F4ED}" destId="{43E00AC8-34D3-4559-BF5D-2B035E3D5166}" srcOrd="2" destOrd="0" presId="urn:microsoft.com/office/officeart/2005/8/layout/vList2"/>
    <dgm:cxn modelId="{1437B40C-949B-4EFC-A4A2-9AEE9BE7440D}" type="presParOf" srcId="{AC44C657-D8A0-4E58-B0AB-E0FC6153F4ED}" destId="{68C5DE46-64B7-488C-87A9-B147EF592A4A}" srcOrd="3" destOrd="0" presId="urn:microsoft.com/office/officeart/2005/8/layout/vList2"/>
    <dgm:cxn modelId="{0A86162A-706F-4F2B-920C-237438217B45}" type="presParOf" srcId="{AC44C657-D8A0-4E58-B0AB-E0FC6153F4ED}" destId="{E1C4F85E-DD5F-4AB3-9654-40F8506F2222}" srcOrd="4" destOrd="0" presId="urn:microsoft.com/office/officeart/2005/8/layout/vList2"/>
    <dgm:cxn modelId="{008A9026-48B3-44D2-ABCB-F001D5E3065D}" type="presParOf" srcId="{AC44C657-D8A0-4E58-B0AB-E0FC6153F4ED}" destId="{53D2FA35-93E2-409F-990B-806893EE2C7F}" srcOrd="5" destOrd="0" presId="urn:microsoft.com/office/officeart/2005/8/layout/vList2"/>
    <dgm:cxn modelId="{8F9ED92D-356C-46BE-B2E7-F38F8276E771}" type="presParOf" srcId="{AC44C657-D8A0-4E58-B0AB-E0FC6153F4ED}" destId="{63811CE2-3260-48C7-A80D-8CE47A170E1B}" srcOrd="6" destOrd="0" presId="urn:microsoft.com/office/officeart/2005/8/layout/vList2"/>
    <dgm:cxn modelId="{8695A79B-6D2D-4824-9562-3177509981A3}" type="presParOf" srcId="{AC44C657-D8A0-4E58-B0AB-E0FC6153F4ED}" destId="{4F012881-2FB6-4F8F-BF9A-38477C3447A7}" srcOrd="7" destOrd="0" presId="urn:microsoft.com/office/officeart/2005/8/layout/vList2"/>
    <dgm:cxn modelId="{693C7084-31A5-4CAB-A057-D4F1994DFE24}" type="presParOf" srcId="{AC44C657-D8A0-4E58-B0AB-E0FC6153F4ED}" destId="{D2F4376E-77C0-47BF-BE4A-E2F200E88A54}" srcOrd="8" destOrd="0" presId="urn:microsoft.com/office/officeart/2005/8/layout/vList2"/>
    <dgm:cxn modelId="{0C8D4076-240F-4982-A260-D6BAEA4BCDB4}" type="presParOf" srcId="{AC44C657-D8A0-4E58-B0AB-E0FC6153F4ED}" destId="{03903776-236B-4F2B-85D1-B8B2A944C51F}" srcOrd="9" destOrd="0" presId="urn:microsoft.com/office/officeart/2005/8/layout/vList2"/>
    <dgm:cxn modelId="{199CD839-7DAC-4BFB-BEEB-C4A3D1EF1299}" type="presParOf" srcId="{AC44C657-D8A0-4E58-B0AB-E0FC6153F4ED}" destId="{241C1BF0-4ABB-4F36-AFAA-825B3954E919}" srcOrd="10" destOrd="0" presId="urn:microsoft.com/office/officeart/2005/8/layout/vList2"/>
    <dgm:cxn modelId="{0F7AF79E-EC01-4FD9-89AA-578A9F8839A0}" type="presParOf" srcId="{AC44C657-D8A0-4E58-B0AB-E0FC6153F4ED}" destId="{61A51611-4F88-405B-9220-2ECD224B5FC7}" srcOrd="11" destOrd="0" presId="urn:microsoft.com/office/officeart/2005/8/layout/vList2"/>
    <dgm:cxn modelId="{D314EF64-5664-4F37-9846-EA8B2912B691}" type="presParOf" srcId="{AC44C657-D8A0-4E58-B0AB-E0FC6153F4ED}" destId="{F90A3C5D-1631-4386-90D4-5A41E88F92CD}" srcOrd="12" destOrd="0" presId="urn:microsoft.com/office/officeart/2005/8/layout/vList2"/>
    <dgm:cxn modelId="{27766FC9-D6EF-44FC-BE98-09ACFE21FC13}" type="presParOf" srcId="{AC44C657-D8A0-4E58-B0AB-E0FC6153F4ED}" destId="{40D743E7-BE1A-4FB8-99F5-78815CD8E991}" srcOrd="13" destOrd="0" presId="urn:microsoft.com/office/officeart/2005/8/layout/vList2"/>
    <dgm:cxn modelId="{20446E13-E4A9-4CDC-8C33-D6EDDDDA276C}" type="presParOf" srcId="{AC44C657-D8A0-4E58-B0AB-E0FC6153F4ED}" destId="{AAA7DF24-7BA1-4416-AEDB-D75AF79C8F4E}" srcOrd="14" destOrd="0" presId="urn:microsoft.com/office/officeart/2005/8/layout/vList2"/>
    <dgm:cxn modelId="{8C1796A1-5F0C-46F1-8925-51F8BA2C26E9}" type="presParOf" srcId="{AC44C657-D8A0-4E58-B0AB-E0FC6153F4ED}" destId="{1CFE0D60-1096-4854-B6C0-CBAA3A00B57C}" srcOrd="15" destOrd="0" presId="urn:microsoft.com/office/officeart/2005/8/layout/vList2"/>
    <dgm:cxn modelId="{4774AEF8-42FA-4CE8-B865-C30B8D623F52}" type="presParOf" srcId="{AC44C657-D8A0-4E58-B0AB-E0FC6153F4ED}" destId="{2E58DE2D-A884-4B63-B60A-B16DD399BE06}" srcOrd="16" destOrd="0" presId="urn:microsoft.com/office/officeart/2005/8/layout/vList2"/>
    <dgm:cxn modelId="{6EBAA3C6-2562-452C-97FF-66B5316644C3}" type="presParOf" srcId="{AC44C657-D8A0-4E58-B0AB-E0FC6153F4ED}" destId="{3892F762-8389-4F2F-B9DA-14FC84C8EA0D}" srcOrd="17" destOrd="0" presId="urn:microsoft.com/office/officeart/2005/8/layout/vList2"/>
    <dgm:cxn modelId="{2D67E1D6-2D37-44BF-BA14-159EBFB966B4}" type="presParOf" srcId="{AC44C657-D8A0-4E58-B0AB-E0FC6153F4ED}" destId="{253F8550-60DB-40F7-BFAA-54E3F71C25EE}" srcOrd="18" destOrd="0" presId="urn:microsoft.com/office/officeart/2005/8/layout/vList2"/>
    <dgm:cxn modelId="{C0E3751D-5779-4F0B-8E67-951250D4C876}" type="presParOf" srcId="{AC44C657-D8A0-4E58-B0AB-E0FC6153F4ED}" destId="{DAA58652-A141-423E-A66B-3A8CCE940F71}" srcOrd="19" destOrd="0" presId="urn:microsoft.com/office/officeart/2005/8/layout/vList2"/>
    <dgm:cxn modelId="{8CE488C9-89A6-42A4-AF53-C54A77073319}" type="presParOf" srcId="{AC44C657-D8A0-4E58-B0AB-E0FC6153F4ED}" destId="{7F748DA2-2A69-4352-BFCC-F9EE4E5E5552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A8678A-05F7-4058-BD70-E6D52FF12200}">
      <dsp:nvSpPr>
        <dsp:cNvPr id="0" name=""/>
        <dsp:cNvSpPr/>
      </dsp:nvSpPr>
      <dsp:spPr>
        <a:xfrm>
          <a:off x="0" y="8369"/>
          <a:ext cx="749808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1. I don’t want to see the film again. It ................................. boring.</a:t>
          </a:r>
          <a:endParaRPr lang="ru-RU" sz="1800" kern="1200"/>
        </a:p>
      </dsp:txBody>
      <dsp:txXfrm>
        <a:off x="0" y="8369"/>
        <a:ext cx="7498080" cy="431730"/>
      </dsp:txXfrm>
    </dsp:sp>
    <dsp:sp modelId="{2D22E917-6796-4165-90CE-3D84424BD8E1}">
      <dsp:nvSpPr>
        <dsp:cNvPr id="0" name=""/>
        <dsp:cNvSpPr/>
      </dsp:nvSpPr>
      <dsp:spPr>
        <a:xfrm>
          <a:off x="0" y="491939"/>
          <a:ext cx="749808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2. Some books ................................... on the teacher’s table.</a:t>
          </a:r>
          <a:endParaRPr lang="ru-RU" sz="1800" kern="1200"/>
        </a:p>
      </dsp:txBody>
      <dsp:txXfrm>
        <a:off x="0" y="491939"/>
        <a:ext cx="7498080" cy="431730"/>
      </dsp:txXfrm>
    </dsp:sp>
    <dsp:sp modelId="{B3FE84C3-594A-408F-B69F-35B0D0A8BCA2}">
      <dsp:nvSpPr>
        <dsp:cNvPr id="0" name=""/>
        <dsp:cNvSpPr/>
      </dsp:nvSpPr>
      <dsp:spPr>
        <a:xfrm>
          <a:off x="0" y="975509"/>
          <a:ext cx="749808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3. Mark and I ................................... in the same class last year.</a:t>
          </a:r>
          <a:endParaRPr lang="ru-RU" sz="1800" kern="1200"/>
        </a:p>
      </dsp:txBody>
      <dsp:txXfrm>
        <a:off x="0" y="975509"/>
        <a:ext cx="7498080" cy="431730"/>
      </dsp:txXfrm>
    </dsp:sp>
    <dsp:sp modelId="{9289AA2B-164A-4B0B-99AF-C42E992FE604}">
      <dsp:nvSpPr>
        <dsp:cNvPr id="0" name=""/>
        <dsp:cNvSpPr/>
      </dsp:nvSpPr>
      <dsp:spPr>
        <a:xfrm>
          <a:off x="0" y="1459079"/>
          <a:ext cx="749808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4. I ................................... tired last night so I went to bed.</a:t>
          </a:r>
          <a:endParaRPr lang="ru-RU" sz="1800" kern="1200"/>
        </a:p>
      </dsp:txBody>
      <dsp:txXfrm>
        <a:off x="0" y="1459079"/>
        <a:ext cx="7498080" cy="431730"/>
      </dsp:txXfrm>
    </dsp:sp>
    <dsp:sp modelId="{DBBF62BF-D5E3-44EE-AE6F-796F49577E9A}">
      <dsp:nvSpPr>
        <dsp:cNvPr id="0" name=""/>
        <dsp:cNvSpPr/>
      </dsp:nvSpPr>
      <dsp:spPr>
        <a:xfrm>
          <a:off x="0" y="1942649"/>
          <a:ext cx="749808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5. This house ................................... very expensive.</a:t>
          </a:r>
          <a:endParaRPr lang="ru-RU" sz="1800" kern="1200"/>
        </a:p>
      </dsp:txBody>
      <dsp:txXfrm>
        <a:off x="0" y="1942649"/>
        <a:ext cx="7498080" cy="431730"/>
      </dsp:txXfrm>
    </dsp:sp>
    <dsp:sp modelId="{9F318BF0-031B-4000-A3CD-19269F1C02FA}">
      <dsp:nvSpPr>
        <dsp:cNvPr id="0" name=""/>
        <dsp:cNvSpPr/>
      </dsp:nvSpPr>
      <dsp:spPr>
        <a:xfrm>
          <a:off x="0" y="2426219"/>
          <a:ext cx="749808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6. John ................................... next to the teacher’s table.</a:t>
          </a:r>
          <a:endParaRPr lang="ru-RU" sz="1800" kern="1200"/>
        </a:p>
      </dsp:txBody>
      <dsp:txXfrm>
        <a:off x="0" y="2426219"/>
        <a:ext cx="7498080" cy="431730"/>
      </dsp:txXfrm>
    </dsp:sp>
    <dsp:sp modelId="{7D8B3BA9-30B3-4B82-9F85-71F619D42676}">
      <dsp:nvSpPr>
        <dsp:cNvPr id="0" name=""/>
        <dsp:cNvSpPr/>
      </dsp:nvSpPr>
      <dsp:spPr>
        <a:xfrm>
          <a:off x="0" y="2909789"/>
          <a:ext cx="749808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7. Those ................................... my best shoes.</a:t>
          </a:r>
          <a:endParaRPr lang="ru-RU" sz="1800" kern="1200"/>
        </a:p>
      </dsp:txBody>
      <dsp:txXfrm>
        <a:off x="0" y="2909789"/>
        <a:ext cx="7498080" cy="431730"/>
      </dsp:txXfrm>
    </dsp:sp>
    <dsp:sp modelId="{DBBC3363-6E76-43A2-BBD3-6916296CEDB9}">
      <dsp:nvSpPr>
        <dsp:cNvPr id="0" name=""/>
        <dsp:cNvSpPr/>
      </dsp:nvSpPr>
      <dsp:spPr>
        <a:xfrm>
          <a:off x="0" y="3393360"/>
          <a:ext cx="749808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8. Dinosaurs ................................... prehistoric animals.</a:t>
          </a:r>
          <a:endParaRPr lang="ru-RU" sz="1800" kern="1200"/>
        </a:p>
      </dsp:txBody>
      <dsp:txXfrm>
        <a:off x="0" y="3393360"/>
        <a:ext cx="7498080" cy="431730"/>
      </dsp:txXfrm>
    </dsp:sp>
    <dsp:sp modelId="{5AD50976-832D-41F2-BAB7-399AFCE3764E}">
      <dsp:nvSpPr>
        <dsp:cNvPr id="0" name=""/>
        <dsp:cNvSpPr/>
      </dsp:nvSpPr>
      <dsp:spPr>
        <a:xfrm>
          <a:off x="0" y="3876930"/>
          <a:ext cx="749808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9. My grandmother ................................... a teacher.</a:t>
          </a:r>
          <a:endParaRPr lang="ru-RU" sz="1800" kern="1200"/>
        </a:p>
      </dsp:txBody>
      <dsp:txXfrm>
        <a:off x="0" y="3876930"/>
        <a:ext cx="7498080" cy="431730"/>
      </dsp:txXfrm>
    </dsp:sp>
    <dsp:sp modelId="{F591F690-738D-467D-9AB4-C0F2E17CE38C}">
      <dsp:nvSpPr>
        <dsp:cNvPr id="0" name=""/>
        <dsp:cNvSpPr/>
      </dsp:nvSpPr>
      <dsp:spPr>
        <a:xfrm>
          <a:off x="0" y="4360500"/>
          <a:ext cx="749808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10. I ................................... ill yesterday.</a:t>
          </a:r>
          <a:endParaRPr lang="ru-RU" sz="1800" kern="1200"/>
        </a:p>
      </dsp:txBody>
      <dsp:txXfrm>
        <a:off x="0" y="4360500"/>
        <a:ext cx="7498080" cy="43173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AB9B84-8E6D-4D19-8A3F-007F9C183957}">
      <dsp:nvSpPr>
        <dsp:cNvPr id="0" name=""/>
        <dsp:cNvSpPr/>
      </dsp:nvSpPr>
      <dsp:spPr>
        <a:xfrm>
          <a:off x="0" y="92922"/>
          <a:ext cx="7956376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1. Ann and Rob were / was at the shopping centre yesterday.</a:t>
          </a:r>
          <a:endParaRPr lang="ru-RU" sz="1700" kern="1200"/>
        </a:p>
      </dsp:txBody>
      <dsp:txXfrm>
        <a:off x="0" y="92922"/>
        <a:ext cx="7956376" cy="407745"/>
      </dsp:txXfrm>
    </dsp:sp>
    <dsp:sp modelId="{43E00AC8-34D3-4559-BF5D-2B035E3D5166}">
      <dsp:nvSpPr>
        <dsp:cNvPr id="0" name=""/>
        <dsp:cNvSpPr/>
      </dsp:nvSpPr>
      <dsp:spPr>
        <a:xfrm>
          <a:off x="0" y="549627"/>
          <a:ext cx="7956376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2. I wasn’t / weren’t at the sports centre on Thursday.</a:t>
          </a:r>
          <a:endParaRPr lang="ru-RU" sz="1700" kern="1200"/>
        </a:p>
      </dsp:txBody>
      <dsp:txXfrm>
        <a:off x="0" y="549627"/>
        <a:ext cx="7956376" cy="407745"/>
      </dsp:txXfrm>
    </dsp:sp>
    <dsp:sp modelId="{E1C4F85E-DD5F-4AB3-9654-40F8506F2222}">
      <dsp:nvSpPr>
        <dsp:cNvPr id="0" name=""/>
        <dsp:cNvSpPr/>
      </dsp:nvSpPr>
      <dsp:spPr>
        <a:xfrm>
          <a:off x="0" y="1006332"/>
          <a:ext cx="7956376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3. Was / Were Mr. and Mrs. Jones at the bookshop an hour ago?</a:t>
          </a:r>
          <a:endParaRPr lang="ru-RU" sz="1700" kern="1200"/>
        </a:p>
      </dsp:txBody>
      <dsp:txXfrm>
        <a:off x="0" y="1006332"/>
        <a:ext cx="7956376" cy="407745"/>
      </dsp:txXfrm>
    </dsp:sp>
    <dsp:sp modelId="{63811CE2-3260-48C7-A80D-8CE47A170E1B}">
      <dsp:nvSpPr>
        <dsp:cNvPr id="0" name=""/>
        <dsp:cNvSpPr/>
      </dsp:nvSpPr>
      <dsp:spPr>
        <a:xfrm>
          <a:off x="0" y="1463037"/>
          <a:ext cx="7956376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4. The restaurant were / was great.</a:t>
          </a:r>
          <a:endParaRPr lang="ru-RU" sz="1700" kern="1200"/>
        </a:p>
      </dsp:txBody>
      <dsp:txXfrm>
        <a:off x="0" y="1463037"/>
        <a:ext cx="7956376" cy="407745"/>
      </dsp:txXfrm>
    </dsp:sp>
    <dsp:sp modelId="{D2F4376E-77C0-47BF-BE4A-E2F200E88A54}">
      <dsp:nvSpPr>
        <dsp:cNvPr id="0" name=""/>
        <dsp:cNvSpPr/>
      </dsp:nvSpPr>
      <dsp:spPr>
        <a:xfrm>
          <a:off x="0" y="1919742"/>
          <a:ext cx="7956376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5. The party was / were on Sunday.</a:t>
          </a:r>
          <a:endParaRPr lang="ru-RU" sz="1700" kern="1200"/>
        </a:p>
      </dsp:txBody>
      <dsp:txXfrm>
        <a:off x="0" y="1919742"/>
        <a:ext cx="7956376" cy="407745"/>
      </dsp:txXfrm>
    </dsp:sp>
    <dsp:sp modelId="{241C1BF0-4ABB-4F36-AFAA-825B3954E919}">
      <dsp:nvSpPr>
        <dsp:cNvPr id="0" name=""/>
        <dsp:cNvSpPr/>
      </dsp:nvSpPr>
      <dsp:spPr>
        <a:xfrm>
          <a:off x="0" y="2376447"/>
          <a:ext cx="7956376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6. Was / Were Tim’s parents at the cinema on Saturday?</a:t>
          </a:r>
          <a:endParaRPr lang="ru-RU" sz="1700" kern="1200"/>
        </a:p>
      </dsp:txBody>
      <dsp:txXfrm>
        <a:off x="0" y="2376447"/>
        <a:ext cx="7956376" cy="407745"/>
      </dsp:txXfrm>
    </dsp:sp>
    <dsp:sp modelId="{F90A3C5D-1631-4386-90D4-5A41E88F92CD}">
      <dsp:nvSpPr>
        <dsp:cNvPr id="0" name=""/>
        <dsp:cNvSpPr/>
      </dsp:nvSpPr>
      <dsp:spPr>
        <a:xfrm>
          <a:off x="0" y="2833152"/>
          <a:ext cx="7956376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7. The weather wasn’t / weren’t very bad last autumn.</a:t>
          </a:r>
          <a:endParaRPr lang="ru-RU" sz="1700" kern="1200" dirty="0"/>
        </a:p>
      </dsp:txBody>
      <dsp:txXfrm>
        <a:off x="0" y="2833152"/>
        <a:ext cx="7956376" cy="407745"/>
      </dsp:txXfrm>
    </dsp:sp>
    <dsp:sp modelId="{AAA7DF24-7BA1-4416-AEDB-D75AF79C8F4E}">
      <dsp:nvSpPr>
        <dsp:cNvPr id="0" name=""/>
        <dsp:cNvSpPr/>
      </dsp:nvSpPr>
      <dsp:spPr>
        <a:xfrm>
          <a:off x="0" y="3289857"/>
          <a:ext cx="7956376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8. You and I were / was late at school yesterday.</a:t>
          </a:r>
          <a:endParaRPr lang="ru-RU" sz="1700" kern="1200"/>
        </a:p>
      </dsp:txBody>
      <dsp:txXfrm>
        <a:off x="0" y="3289857"/>
        <a:ext cx="7956376" cy="407745"/>
      </dsp:txXfrm>
    </dsp:sp>
    <dsp:sp modelId="{2E58DE2D-A884-4B63-B60A-B16DD399BE06}">
      <dsp:nvSpPr>
        <dsp:cNvPr id="0" name=""/>
        <dsp:cNvSpPr/>
      </dsp:nvSpPr>
      <dsp:spPr>
        <a:xfrm>
          <a:off x="0" y="3746562"/>
          <a:ext cx="7956376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9. The football shorts  wasn’t / weren’t in the bag.</a:t>
          </a:r>
          <a:endParaRPr lang="ru-RU" sz="1700" kern="1200"/>
        </a:p>
      </dsp:txBody>
      <dsp:txXfrm>
        <a:off x="0" y="3746562"/>
        <a:ext cx="7956376" cy="407745"/>
      </dsp:txXfrm>
    </dsp:sp>
    <dsp:sp modelId="{253F8550-60DB-40F7-BFAA-54E3F71C25EE}">
      <dsp:nvSpPr>
        <dsp:cNvPr id="0" name=""/>
        <dsp:cNvSpPr/>
      </dsp:nvSpPr>
      <dsp:spPr>
        <a:xfrm>
          <a:off x="0" y="4203267"/>
          <a:ext cx="7956376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10. Was / Were your mark in English good last year?</a:t>
          </a:r>
          <a:endParaRPr lang="ru-RU" sz="1700" kern="1200"/>
        </a:p>
      </dsp:txBody>
      <dsp:txXfrm>
        <a:off x="0" y="4203267"/>
        <a:ext cx="7956376" cy="407745"/>
      </dsp:txXfrm>
    </dsp:sp>
    <dsp:sp modelId="{7F748DA2-2A69-4352-BFCC-F9EE4E5E5552}">
      <dsp:nvSpPr>
        <dsp:cNvPr id="0" name=""/>
        <dsp:cNvSpPr/>
      </dsp:nvSpPr>
      <dsp:spPr>
        <a:xfrm>
          <a:off x="0" y="4659972"/>
          <a:ext cx="7956376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11. My computer wasn’t / weren’t a birthday present.</a:t>
          </a:r>
          <a:endParaRPr lang="ru-RU" sz="1700" kern="1200"/>
        </a:p>
      </dsp:txBody>
      <dsp:txXfrm>
        <a:off x="0" y="4659972"/>
        <a:ext cx="7956376" cy="407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повторения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r"/>
            <a:r>
              <a:rPr lang="ru-RU" dirty="0" smtClean="0"/>
              <a:t>4 класс</a:t>
            </a:r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Подготовила:</a:t>
            </a:r>
          </a:p>
          <a:p>
            <a:pPr algn="r"/>
            <a:r>
              <a:rPr lang="ru-RU" dirty="0" err="1" smtClean="0"/>
              <a:t>Абушинова</a:t>
            </a:r>
            <a:r>
              <a:rPr lang="ru-RU" dirty="0" smtClean="0"/>
              <a:t> Н.В.</a:t>
            </a:r>
          </a:p>
          <a:p>
            <a:pPr algn="r"/>
            <a:r>
              <a:rPr lang="ru-RU" dirty="0" smtClean="0"/>
              <a:t>Учитель английского языка</a:t>
            </a:r>
          </a:p>
          <a:p>
            <a:pPr algn="r"/>
            <a:r>
              <a:rPr lang="ru-RU" dirty="0" smtClean="0"/>
              <a:t>МБОУ СОШ с. </a:t>
            </a:r>
            <a:r>
              <a:rPr lang="ru-RU" smtClean="0"/>
              <a:t>Заволжское </a:t>
            </a:r>
            <a:endParaRPr lang="ru-RU" dirty="0" smtClean="0"/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2101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Образуйте сравнительную степень сравнения следующих прилагательных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Happy                      lovely</a:t>
            </a:r>
          </a:p>
          <a:p>
            <a:r>
              <a:rPr lang="en-US" dirty="0" smtClean="0"/>
              <a:t>Merry                      great</a:t>
            </a:r>
          </a:p>
          <a:p>
            <a:r>
              <a:rPr lang="en-US" dirty="0" smtClean="0"/>
              <a:t>Salty                         hot              </a:t>
            </a:r>
          </a:p>
          <a:p>
            <a:r>
              <a:rPr lang="en-US" dirty="0" smtClean="0"/>
              <a:t>Sour                         strong</a:t>
            </a:r>
          </a:p>
          <a:p>
            <a:r>
              <a:rPr lang="en-US" dirty="0" smtClean="0"/>
              <a:t>Nice                         short</a:t>
            </a:r>
          </a:p>
          <a:p>
            <a:r>
              <a:rPr lang="en-US" dirty="0" smtClean="0"/>
              <a:t>Crazy                       cold</a:t>
            </a:r>
          </a:p>
          <a:p>
            <a:r>
              <a:rPr lang="en-US" dirty="0" smtClean="0"/>
              <a:t>Small                        red</a:t>
            </a:r>
          </a:p>
          <a:p>
            <a:r>
              <a:rPr lang="en-US" dirty="0" smtClean="0"/>
              <a:t>Lazy                          green</a:t>
            </a:r>
          </a:p>
          <a:p>
            <a:r>
              <a:rPr lang="en-US" dirty="0" smtClean="0"/>
              <a:t>Young                        long           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9130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Образуйте превосходную степень сравнения следующих прилагательных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7E97AD"/>
              </a:buClr>
            </a:pPr>
            <a:r>
              <a:rPr lang="en-US" sz="3000" dirty="0">
                <a:solidFill>
                  <a:srgbClr val="000000"/>
                </a:solidFill>
              </a:rPr>
              <a:t>Happy                      lovely</a:t>
            </a:r>
          </a:p>
          <a:p>
            <a:pPr lvl="0">
              <a:buClr>
                <a:srgbClr val="7E97AD"/>
              </a:buClr>
            </a:pPr>
            <a:r>
              <a:rPr lang="en-US" sz="3000" dirty="0">
                <a:solidFill>
                  <a:srgbClr val="000000"/>
                </a:solidFill>
              </a:rPr>
              <a:t>Merry                      great</a:t>
            </a:r>
          </a:p>
          <a:p>
            <a:pPr lvl="0">
              <a:buClr>
                <a:srgbClr val="7E97AD"/>
              </a:buClr>
            </a:pPr>
            <a:r>
              <a:rPr lang="en-US" sz="3000" dirty="0">
                <a:solidFill>
                  <a:srgbClr val="000000"/>
                </a:solidFill>
              </a:rPr>
              <a:t>Salty                         hot              </a:t>
            </a:r>
          </a:p>
          <a:p>
            <a:pPr lvl="0">
              <a:buClr>
                <a:srgbClr val="7E97AD"/>
              </a:buClr>
            </a:pPr>
            <a:r>
              <a:rPr lang="en-US" sz="3000" dirty="0">
                <a:solidFill>
                  <a:srgbClr val="000000"/>
                </a:solidFill>
              </a:rPr>
              <a:t>Sour                         strong</a:t>
            </a:r>
          </a:p>
          <a:p>
            <a:pPr lvl="0">
              <a:buClr>
                <a:srgbClr val="7E97AD"/>
              </a:buClr>
            </a:pPr>
            <a:r>
              <a:rPr lang="en-US" sz="3000" dirty="0">
                <a:solidFill>
                  <a:srgbClr val="000000"/>
                </a:solidFill>
              </a:rPr>
              <a:t>Nice                         short</a:t>
            </a:r>
          </a:p>
          <a:p>
            <a:pPr lvl="0">
              <a:buClr>
                <a:srgbClr val="7E97AD"/>
              </a:buClr>
            </a:pPr>
            <a:r>
              <a:rPr lang="en-US" sz="3000" dirty="0">
                <a:solidFill>
                  <a:srgbClr val="000000"/>
                </a:solidFill>
              </a:rPr>
              <a:t>Crazy                       cold</a:t>
            </a:r>
          </a:p>
          <a:p>
            <a:pPr lvl="0">
              <a:buClr>
                <a:srgbClr val="7E97AD"/>
              </a:buClr>
            </a:pPr>
            <a:r>
              <a:rPr lang="en-US" sz="3000" dirty="0">
                <a:solidFill>
                  <a:srgbClr val="000000"/>
                </a:solidFill>
              </a:rPr>
              <a:t>Small                        red</a:t>
            </a:r>
          </a:p>
          <a:p>
            <a:pPr lvl="0">
              <a:buClr>
                <a:srgbClr val="7E97AD"/>
              </a:buClr>
            </a:pPr>
            <a:r>
              <a:rPr lang="en-US" sz="3000" dirty="0">
                <a:solidFill>
                  <a:srgbClr val="000000"/>
                </a:solidFill>
              </a:rPr>
              <a:t>Lazy                          green</a:t>
            </a:r>
          </a:p>
          <a:p>
            <a:pPr lvl="0">
              <a:buClr>
                <a:srgbClr val="7E97AD"/>
              </a:buClr>
            </a:pPr>
            <a:r>
              <a:rPr lang="en-US" sz="3000" dirty="0">
                <a:solidFill>
                  <a:srgbClr val="000000"/>
                </a:solidFill>
              </a:rPr>
              <a:t>Young                        long           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099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Complete </a:t>
            </a:r>
            <a:r>
              <a:rPr lang="en-US" sz="3200" dirty="0"/>
              <a:t>the sentences with ‘was’ or 'were'.</a:t>
            </a:r>
            <a:br>
              <a:rPr lang="en-US" sz="3200" dirty="0"/>
            </a:b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83382379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95022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ru-RU" sz="2800" b="1" dirty="0" smtClean="0">
                <a:effectLst/>
                <a:latin typeface="Comic Sans MS"/>
                <a:ea typeface="Calibri"/>
                <a:cs typeface="Times New Roman"/>
              </a:rPr>
            </a:br>
            <a:r>
              <a:rPr lang="ru-RU" sz="2800" b="1" dirty="0"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ru-RU" sz="2800" b="1" dirty="0">
                <a:effectLst/>
                <a:latin typeface="Comic Sans MS"/>
                <a:ea typeface="Calibri"/>
                <a:cs typeface="Times New Roman"/>
              </a:rPr>
            </a:br>
            <a:r>
              <a:rPr lang="en-GB" sz="2800" b="1" dirty="0" smtClean="0">
                <a:effectLst/>
                <a:latin typeface="Comic Sans MS"/>
                <a:ea typeface="Calibri"/>
                <a:cs typeface="Times New Roman"/>
              </a:rPr>
              <a:t>Choose </a:t>
            </a:r>
            <a:r>
              <a:rPr lang="en-GB" sz="2800" b="1" dirty="0">
                <a:effectLst/>
                <a:latin typeface="Comic Sans MS"/>
                <a:ea typeface="Calibri"/>
                <a:cs typeface="Times New Roman"/>
              </a:rPr>
              <a:t>the correct answer.</a:t>
            </a:r>
            <a:r>
              <a:rPr lang="ru-RU" sz="2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effectLst/>
                <a:latin typeface="Calibri"/>
                <a:ea typeface="Calibri"/>
                <a:cs typeface="Times New Roman"/>
              </a:rPr>
            </a:br>
            <a:r>
              <a:rPr lang="en-GB" sz="2800" b="1" dirty="0">
                <a:effectLst/>
                <a:latin typeface="Comic Sans MS"/>
                <a:ea typeface="Calibri"/>
                <a:cs typeface="Times New Roman"/>
              </a:rPr>
              <a:t> </a:t>
            </a:r>
            <a:r>
              <a:rPr lang="ru-RU" sz="2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effectLst/>
                <a:latin typeface="Calibri"/>
                <a:ea typeface="Calibri"/>
                <a:cs typeface="Times New Roman"/>
              </a:rPr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23708759"/>
              </p:ext>
            </p:extLst>
          </p:nvPr>
        </p:nvGraphicFramePr>
        <p:xfrm>
          <a:off x="1187624" y="1196752"/>
          <a:ext cx="7956376" cy="51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09836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Образуйте прошедшее время следующих правильных глаголов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Watch    work   water</a:t>
            </a:r>
          </a:p>
          <a:p>
            <a:r>
              <a:rPr lang="en-US" dirty="0" smtClean="0"/>
              <a:t>Clean      look    climb</a:t>
            </a:r>
          </a:p>
          <a:p>
            <a:r>
              <a:rPr lang="en-US" dirty="0" smtClean="0"/>
              <a:t>Stop        like      stay</a:t>
            </a:r>
          </a:p>
          <a:p>
            <a:r>
              <a:rPr lang="en-US" dirty="0" smtClean="0"/>
              <a:t>Arrive     play      call</a:t>
            </a:r>
          </a:p>
          <a:p>
            <a:r>
              <a:rPr lang="en-US" dirty="0" smtClean="0"/>
              <a:t>Return    study    kiss</a:t>
            </a:r>
          </a:p>
          <a:p>
            <a:r>
              <a:rPr lang="en-US" dirty="0" smtClean="0"/>
              <a:t>Cook      love      tidy</a:t>
            </a:r>
          </a:p>
          <a:p>
            <a:r>
              <a:rPr lang="en-US" dirty="0" smtClean="0"/>
              <a:t>Walk       open     wash</a:t>
            </a:r>
          </a:p>
          <a:p>
            <a:r>
              <a:rPr lang="en-US" dirty="0" smtClean="0"/>
              <a:t>Visit        start     close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9852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Образуйте прошедшее время: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Yesterday Helen … (water) the plants.</a:t>
            </a:r>
          </a:p>
          <a:p>
            <a:r>
              <a:rPr lang="en-US" dirty="0" smtClean="0"/>
              <a:t>Yesterday Helen … (answer) the phone.</a:t>
            </a:r>
          </a:p>
          <a:p>
            <a:r>
              <a:rPr lang="en-US" dirty="0"/>
              <a:t>Yesterday Helen </a:t>
            </a:r>
            <a:r>
              <a:rPr lang="en-US" dirty="0" smtClean="0"/>
              <a:t>…(type) the letters.</a:t>
            </a:r>
          </a:p>
          <a:p>
            <a:r>
              <a:rPr lang="en-US" dirty="0"/>
              <a:t>Yesterday Helen </a:t>
            </a:r>
            <a:r>
              <a:rPr lang="en-US" dirty="0" smtClean="0"/>
              <a:t>… (post) the letters.</a:t>
            </a:r>
          </a:p>
          <a:p>
            <a:r>
              <a:rPr lang="en-US" dirty="0"/>
              <a:t>Yesterday Helen </a:t>
            </a:r>
            <a:r>
              <a:rPr lang="en-US" dirty="0" smtClean="0"/>
              <a:t>… (watch) TV.</a:t>
            </a:r>
          </a:p>
          <a:p>
            <a:r>
              <a:rPr lang="en-US" dirty="0"/>
              <a:t>Yesterday Helen </a:t>
            </a:r>
            <a:r>
              <a:rPr lang="en-US" dirty="0" smtClean="0"/>
              <a:t>… (listen) to the radio.</a:t>
            </a:r>
          </a:p>
          <a:p>
            <a:r>
              <a:rPr lang="en-US" dirty="0"/>
              <a:t>Yesterday Helen </a:t>
            </a:r>
            <a:r>
              <a:rPr lang="en-US" dirty="0" smtClean="0"/>
              <a:t>… (clean) the floor.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8937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Образуйте прошедшее время следующих неправильных глаголов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</a:p>
          <a:p>
            <a:r>
              <a:rPr lang="en-US" dirty="0" smtClean="0"/>
              <a:t>Be</a:t>
            </a:r>
          </a:p>
          <a:p>
            <a:r>
              <a:rPr lang="en-US" dirty="0" smtClean="0"/>
              <a:t>Stand</a:t>
            </a:r>
          </a:p>
          <a:p>
            <a:r>
              <a:rPr lang="en-US" smtClean="0"/>
              <a:t>Get</a:t>
            </a:r>
          </a:p>
        </p:txBody>
      </p:sp>
    </p:spTree>
    <p:extLst>
      <p:ext uri="{BB962C8B-B14F-4D97-AF65-F5344CB8AC3E}">
        <p14:creationId xmlns="" xmlns:p14="http://schemas.microsoft.com/office/powerpoint/2010/main" val="342691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</TotalTime>
  <Words>418</Words>
  <Application>Microsoft Office PowerPoint</Application>
  <PresentationFormat>Экран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Урок повторения</vt:lpstr>
      <vt:lpstr>Образуйте сравнительную степень сравнения следующих прилагательных</vt:lpstr>
      <vt:lpstr>Образуйте превосходную степень сравнения следующих прилагательных</vt:lpstr>
      <vt:lpstr>Complete the sentences with ‘was’ or 'were'. </vt:lpstr>
      <vt:lpstr>  Choose the correct answer.   </vt:lpstr>
      <vt:lpstr>Образуйте прошедшее время следующих правильных глаголов</vt:lpstr>
      <vt:lpstr>Образуйте прошедшее время:</vt:lpstr>
      <vt:lpstr>Образуйте прошедшее время следующих неправильных глаголов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урок</dc:title>
  <dc:creator>user</dc:creator>
  <cp:lastModifiedBy>Наталья Абушинова</cp:lastModifiedBy>
  <cp:revision>9</cp:revision>
  <dcterms:created xsi:type="dcterms:W3CDTF">2014-03-19T14:18:07Z</dcterms:created>
  <dcterms:modified xsi:type="dcterms:W3CDTF">2015-07-03T12:45:35Z</dcterms:modified>
</cp:coreProperties>
</file>