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повторения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Учитель английского языка: СОШ с. Заволжское</a:t>
            </a:r>
          </a:p>
          <a:p>
            <a:r>
              <a:rPr lang="ru-RU" dirty="0" err="1" smtClean="0"/>
              <a:t>Абушинова</a:t>
            </a:r>
            <a:r>
              <a:rPr lang="ru-RU" dirty="0" smtClean="0"/>
              <a:t> Н.В.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961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How many … are there</a:t>
            </a:r>
            <a:r>
              <a:rPr lang="ru-RU" dirty="0" smtClean="0">
                <a:solidFill>
                  <a:srgbClr val="0070C0"/>
                </a:solidFill>
              </a:rPr>
              <a:t>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419560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2052000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77734"/>
            <a:ext cx="24098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191808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233280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13088"/>
            <a:ext cx="2290458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7851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Where is the cat</a:t>
            </a:r>
            <a:r>
              <a:rPr lang="ru-RU" dirty="0" smtClean="0">
                <a:solidFill>
                  <a:srgbClr val="0070C0"/>
                </a:solidFill>
              </a:rPr>
              <a:t>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3439" y="2640821"/>
            <a:ext cx="2597121" cy="259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1844824"/>
            <a:ext cx="13589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516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Where is the cat</a:t>
            </a:r>
            <a:r>
              <a:rPr lang="ru-RU" dirty="0">
                <a:solidFill>
                  <a:srgbClr val="0070C0"/>
                </a:solidFill>
              </a:rPr>
              <a:t>?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4549336" cy="28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29200"/>
            <a:ext cx="13541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811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Where is the cat?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98" y="2231410"/>
            <a:ext cx="1822006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92896"/>
            <a:ext cx="2004653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6570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Where is the cat</a:t>
            </a:r>
            <a:r>
              <a:rPr lang="ru-RU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1987642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2812715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182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Where is the cat</a:t>
            </a:r>
            <a:r>
              <a:rPr lang="ru-RU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4" y="3212976"/>
            <a:ext cx="165637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19676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8791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Translate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like salad</a:t>
            </a:r>
          </a:p>
          <a:p>
            <a:r>
              <a:rPr lang="en-US" dirty="0" smtClean="0"/>
              <a:t>I don’t like salad</a:t>
            </a:r>
          </a:p>
          <a:p>
            <a:r>
              <a:rPr lang="en-US" dirty="0" smtClean="0"/>
              <a:t>I like pizza</a:t>
            </a:r>
          </a:p>
          <a:p>
            <a:r>
              <a:rPr lang="en-US" dirty="0" smtClean="0"/>
              <a:t>I don’t like pizza</a:t>
            </a:r>
          </a:p>
          <a:p>
            <a:r>
              <a:rPr lang="en-US" dirty="0" smtClean="0"/>
              <a:t>I like milk shake</a:t>
            </a:r>
          </a:p>
          <a:p>
            <a:r>
              <a:rPr lang="en-US" dirty="0" smtClean="0"/>
              <a:t>I don’t like </a:t>
            </a:r>
            <a:r>
              <a:rPr lang="en-US" dirty="0"/>
              <a:t>milk shake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578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Translate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Misha</a:t>
            </a:r>
            <a:r>
              <a:rPr lang="en-US" dirty="0" smtClean="0"/>
              <a:t> likes milk shake</a:t>
            </a:r>
          </a:p>
          <a:p>
            <a:r>
              <a:rPr lang="en-US" dirty="0" err="1" smtClean="0"/>
              <a:t>Misha</a:t>
            </a:r>
            <a:r>
              <a:rPr lang="en-US" dirty="0" smtClean="0"/>
              <a:t> doesn’t like bananas</a:t>
            </a:r>
          </a:p>
          <a:p>
            <a:r>
              <a:rPr lang="en-US" dirty="0" smtClean="0"/>
              <a:t>Kate likes apples</a:t>
            </a:r>
          </a:p>
          <a:p>
            <a:r>
              <a:rPr lang="en-US" dirty="0" smtClean="0"/>
              <a:t>Kate doesn’t like milk</a:t>
            </a:r>
          </a:p>
          <a:p>
            <a:r>
              <a:rPr lang="en-US" dirty="0" smtClean="0"/>
              <a:t>He likes burgers</a:t>
            </a:r>
          </a:p>
          <a:p>
            <a:r>
              <a:rPr lang="en-US" dirty="0" smtClean="0"/>
              <a:t>He doesn’t like pizza</a:t>
            </a:r>
          </a:p>
          <a:p>
            <a:r>
              <a:rPr lang="en-US" dirty="0" smtClean="0"/>
              <a:t>She doesn’t like burgers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718550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33</TotalTime>
  <Words>97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Аптека</vt:lpstr>
      <vt:lpstr>Урок повторения</vt:lpstr>
      <vt:lpstr>How many … are there?</vt:lpstr>
      <vt:lpstr>Where is the cat?</vt:lpstr>
      <vt:lpstr>Where is the cat?</vt:lpstr>
      <vt:lpstr>Where is the cat?</vt:lpstr>
      <vt:lpstr>Where is the cat?</vt:lpstr>
      <vt:lpstr>Where is the cat?</vt:lpstr>
      <vt:lpstr>Translate</vt:lpstr>
      <vt:lpstr>Translate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повторения</dc:title>
  <dc:creator>user</dc:creator>
  <cp:lastModifiedBy>Наталья Абушинова</cp:lastModifiedBy>
  <cp:revision>5</cp:revision>
  <dcterms:created xsi:type="dcterms:W3CDTF">2014-03-08T07:56:12Z</dcterms:created>
  <dcterms:modified xsi:type="dcterms:W3CDTF">2015-07-03T13:06:15Z</dcterms:modified>
</cp:coreProperties>
</file>