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8" r:id="rId3"/>
    <p:sldId id="265" r:id="rId4"/>
    <p:sldId id="266" r:id="rId5"/>
    <p:sldId id="267" r:id="rId6"/>
    <p:sldId id="271" r:id="rId7"/>
    <p:sldId id="273" r:id="rId8"/>
    <p:sldId id="258" r:id="rId9"/>
    <p:sldId id="259" r:id="rId10"/>
    <p:sldId id="274" r:id="rId11"/>
    <p:sldId id="275" r:id="rId12"/>
    <p:sldId id="276" r:id="rId13"/>
    <p:sldId id="270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5" autoAdjust="0"/>
    <p:restoredTop sz="94660"/>
  </p:normalViewPr>
  <p:slideViewPr>
    <p:cSldViewPr>
      <p:cViewPr>
        <p:scale>
          <a:sx n="80" d="100"/>
          <a:sy n="80" d="100"/>
        </p:scale>
        <p:origin x="-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69B017-35EA-449B-8AC9-EE42900462F4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41F503-232E-4673-B012-464C874F8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F52BB-CE18-4F59-B655-B34853B3D4F4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A6E1-C767-4C27-96D3-DCD7029B6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CFBED-11DD-4E41-BA77-6C6452502DFA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F413B-FF08-4825-A588-911DAE342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E7E5-8D86-4291-A93C-D0B2D1C2B24E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07126-794F-40DA-BB20-3B718451D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55921-4749-4C55-A8B1-3D3924DA1E6D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134D7-178C-4363-A9CC-C4FBABF1F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13AB-BF6F-4B16-BF06-C69D3ECA3DC3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6DFC9-5208-4F6C-81E9-C7D063AA5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25C15-F42D-44A8-9E0B-C5E6800B6A31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950E7-8A88-4E7B-811A-35364AAFA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E3147-AB0D-404E-BBDD-CBD9F6D4BB52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8C131-E311-4A6F-A583-3501AB47D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61A18-BFDC-495D-B76A-45EC94C05CDA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81C17-5C85-4A5A-BF38-E1A04F684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5E2D7-3A47-4BE9-A390-4A7E19B84BFB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DE9C0-D12A-4B44-89B2-1CDE871FB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52F18-1441-41C1-8ACE-0F68513BFA85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04FD3-5076-40E9-8B19-FD9320A87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CDE-6629-4C49-AC51-0B8F06228F4E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9D62-8799-4403-AA5B-613981194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B87AA4-FB9D-456F-8FFB-434FA9A8E1E4}" type="datetimeFigureOut">
              <a:rPr lang="ru-RU"/>
              <a:pPr>
                <a:defRPr/>
              </a:pPr>
              <a:t>19.12.2013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6D141C-983B-4750-9ADD-AC3B29E2C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kyclipart.ru/uploads/posts/2010-05/thumbs/1275281711_2010-05-31_085325.jpg" TargetMode="External"/><Relationship Id="rId3" Type="http://schemas.openxmlformats.org/officeDocument/2006/relationships/hyperlink" Target="http://sozvezdieserdec.ru/uploads/images/news/2012/14-03-2012/6.JPG" TargetMode="External"/><Relationship Id="rId7" Type="http://schemas.openxmlformats.org/officeDocument/2006/relationships/hyperlink" Target="http://kid.web-kurs.com/kurs/images/1.jpg" TargetMode="External"/><Relationship Id="rId2" Type="http://schemas.openxmlformats.org/officeDocument/2006/relationships/hyperlink" Target="http://files.fomin.webnode.ru/200000000-0368104620/500000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p0.cn/small/1423561531011/111014122851148.jpg" TargetMode="External"/><Relationship Id="rId5" Type="http://schemas.openxmlformats.org/officeDocument/2006/relationships/hyperlink" Target="http://detberdsk.ucoz.ru/001.jpg" TargetMode="External"/><Relationship Id="rId4" Type="http://schemas.openxmlformats.org/officeDocument/2006/relationships/hyperlink" Target="http://www.otcovstvo.info/wp-content/uploads/2010/10/N6DDCF37FDF0F.jpg" TargetMode="External"/><Relationship Id="rId9" Type="http://schemas.openxmlformats.org/officeDocument/2006/relationships/hyperlink" Target="http://www.yshastiki.ru/img/ps3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Содержимое 13" descr="сл 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1857375"/>
            <a:ext cx="5715000" cy="3857625"/>
          </a:xfrm>
        </p:spPr>
      </p:pic>
      <p:sp>
        <p:nvSpPr>
          <p:cNvPr id="14338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sz="8000" smtClean="0"/>
              <a:t>  Дети и интернет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215063" y="5286375"/>
            <a:ext cx="2471737" cy="1428750"/>
          </a:xfrm>
        </p:spPr>
        <p:txBody>
          <a:bodyPr>
            <a:normAutofit fontScale="70000" lnSpcReduction="20000"/>
          </a:bodyPr>
          <a:lstStyle/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Выполнила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err="1" smtClean="0"/>
              <a:t>Чечкина</a:t>
            </a:r>
            <a:r>
              <a:rPr lang="ru-RU" dirty="0" smtClean="0"/>
              <a:t> В. А.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у</a:t>
            </a:r>
            <a:r>
              <a:rPr lang="ru-RU" dirty="0" smtClean="0"/>
              <a:t>читель  МКОУ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«</a:t>
            </a:r>
            <a:r>
              <a:rPr lang="ru-RU" dirty="0" err="1" smtClean="0"/>
              <a:t>Рождественско</a:t>
            </a:r>
            <a:r>
              <a:rPr lang="ru-RU" dirty="0" smtClean="0"/>
              <a:t> –</a:t>
            </a:r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dirty="0" err="1" smtClean="0"/>
              <a:t>Хавская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</p:cSld>
  <p:clrMapOvr>
    <a:masterClrMapping/>
  </p:clrMapOvr>
  <p:transition spd="slow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Содержимое 15" descr="999999999999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2500313" y="3429000"/>
            <a:ext cx="3714750" cy="2857500"/>
          </a:xfrm>
        </p:spPr>
      </p:pic>
      <p:sp>
        <p:nvSpPr>
          <p:cNvPr id="23554" name="Заголовок 3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Ваши дети должны знать: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500" y="1643063"/>
            <a:ext cx="3357563" cy="3286125"/>
          </a:xfrm>
        </p:spPr>
        <p:txBody>
          <a:bodyPr/>
          <a:lstStyle/>
          <a:p>
            <a:pPr eaLnBrk="1" hangingPunct="1"/>
            <a:endParaRPr lang="ru-RU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Всегда нужно спрашивать у родителей о незнакомых вещах в Интернете. Они расскажут, что безопасно делать,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 что нет.</a:t>
            </a:r>
          </a:p>
          <a:p>
            <a:pPr eaLnBrk="1" hangingPunct="1"/>
            <a:endParaRPr lang="ru-RU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786438" y="1571625"/>
            <a:ext cx="2900362" cy="357187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Прежде чем начать дружить с кем-то в Интернете, нужно спросить у родителей ,как безопасно общаться.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3557" name="Содержимое 16"/>
          <p:cNvSpPr>
            <a:spLocks noGrp="1"/>
          </p:cNvSpPr>
          <p:nvPr>
            <p:ph sz="quarter" idx="2"/>
          </p:nvPr>
        </p:nvSpPr>
        <p:spPr>
          <a:xfrm>
            <a:off x="457200" y="1143000"/>
            <a:ext cx="3114675" cy="35718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00125"/>
            <a:ext cx="3686175" cy="2143125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 никогда  рассказывать о себе незнакомым людям. </a:t>
            </a:r>
          </a:p>
          <a:p>
            <a:pPr eaLnBrk="1" hangingPunct="1"/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85813"/>
            <a:ext cx="4070350" cy="2357437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 отправлять фотографии людям, которых они не знают. 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50" y="3500438"/>
            <a:ext cx="2928938" cy="2714625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Нельзя встречаться без родителей с людьми из Интернета вживую. </a:t>
            </a:r>
          </a:p>
          <a:p>
            <a:pPr eaLnBrk="1" hangingPunct="1"/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00750" y="3429000"/>
            <a:ext cx="2757488" cy="257175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Общаясь в Интернете, нужно быть дружелюбными с другими людьми. Нельзя писать грубые слова. </a:t>
            </a:r>
          </a:p>
        </p:txBody>
      </p:sp>
      <p:pic>
        <p:nvPicPr>
          <p:cNvPr id="24581" name="Содержимое 8" descr="рис 09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357563"/>
            <a:ext cx="29289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1071563" y="1785938"/>
            <a:ext cx="2357437" cy="32861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их кто-то расстроил или обидел, обязательно об этом нужно рассказать родителям.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Содержимое 5" descr="рот 789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00500" y="1785938"/>
            <a:ext cx="4152900" cy="3200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Источники: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2"/>
              </a:rPr>
              <a:t>http://files.fomin.webnode.ru/200000000-0368104620/50000000.jpg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3"/>
              </a:rPr>
              <a:t>http://sozvezdieserdec.ru/uploads/images/news/2012/14-03-2012/6.JPG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4"/>
              </a:rPr>
              <a:t>http://www.otcovstvo.info/wp-content/uploads/2010/10/N6DDCF37FDF0F.jpg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5"/>
              </a:rPr>
              <a:t>http://detberdsk.ucoz.ru/001.jpg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6"/>
              </a:rPr>
              <a:t>http://www.mp0.cn/small/1423561531011/111014122851148.jpg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7"/>
              </a:rPr>
              <a:t>http://kid.web-kurs.com/kurs/images/1.jpg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8"/>
              </a:rPr>
              <a:t>http://skyclipart.ru/uploads/posts/2010-05/thumbs/1275281711_2010-05-31_085325.jpg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hlinkClick r:id="rId9"/>
              </a:rPr>
              <a:t>http://www.yshastiki.ru/img/ps34.jpg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>
              <a:solidFill>
                <a:srgbClr val="0070C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4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28688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Возможности Интернета</a:t>
            </a:r>
          </a:p>
        </p:txBody>
      </p:sp>
      <p:pic>
        <p:nvPicPr>
          <p:cNvPr id="15362" name="Содержимое 8" descr="сл 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6150" y="1935163"/>
            <a:ext cx="471170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642938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Возможности Интернета: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357313"/>
            <a:ext cx="4038600" cy="499745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общаются в сети с  друзьями в виртуальных социальных группах, учатся  создавать собственные страницы,  посещают сайты новостей или библиотек.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0" y="0"/>
            <a:ext cx="255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200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  </a:t>
            </a:r>
            <a:endParaRPr lang="ru-RU">
              <a:cs typeface="Arial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4186238" cy="499745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«Прогулки» по Интернету позволяют детям приобретать социальные и профессиональные навыки, осваивать азы новых технологий и повышать уровень своей грамотности.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Содержимое 12" descr="78888888888888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4786313"/>
            <a:ext cx="21431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642937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Возможности Интернета:</a:t>
            </a:r>
          </a:p>
        </p:txBody>
      </p:sp>
      <p:sp>
        <p:nvSpPr>
          <p:cNvPr id="17411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2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57188" y="1714500"/>
            <a:ext cx="4143375" cy="4503738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осваивают новые формы самовыражения и обучаются правилам социального поведения  в электронном сообществе. </a:t>
            </a:r>
          </a:p>
          <a:p>
            <a:pPr eaLnBrk="1" hangingPunct="1"/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29188" y="1714500"/>
            <a:ext cx="3757612" cy="4646613"/>
          </a:xfrm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Используя метод проб и ошибок, молодежь осваивает новые уровни технической и медийной грамотности.</a:t>
            </a:r>
          </a:p>
          <a:p>
            <a:pPr eaLnBrk="1" hangingPunct="1"/>
            <a:endParaRPr lang="ru-RU" sz="240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00125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Возможности Интернета:</a:t>
            </a:r>
          </a:p>
        </p:txBody>
      </p:sp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71625"/>
            <a:ext cx="4040188" cy="4789488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могут использовать Интернет для поиска информации, необходимой для выполнения домашних заданий, для получения новых навыков и изучения новых культур.</a:t>
            </a:r>
          </a:p>
          <a:p>
            <a:pPr eaLnBrk="1" hangingPunct="1"/>
            <a:endParaRPr lang="ru-RU" sz="28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43063"/>
            <a:ext cx="4041775" cy="471805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Дети могут использовать Интернет также для общения с другими детьми. Дети, которые застенчивы в личных отношениях, могут чувствовать себя более комфортно, начиная общаться с людьми по Интернету.</a:t>
            </a:r>
          </a:p>
          <a:p>
            <a:pPr eaLnBrk="1" hangingPunct="1"/>
            <a:endParaRPr lang="ru-RU" sz="280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5"/>
          <p:cNvSpPr>
            <a:spLocks noGrp="1"/>
          </p:cNvSpPr>
          <p:nvPr>
            <p:ph type="title"/>
          </p:nvPr>
        </p:nvSpPr>
        <p:spPr>
          <a:xfrm>
            <a:off x="609600" y="1176338"/>
            <a:ext cx="2212975" cy="15827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09600" y="785813"/>
            <a:ext cx="2209800" cy="422275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Пребывание в Сети играет важную роль в нормальном развитии подростков, сеть является отличной возможностью выразить свои творческие способности.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ru-RU" dirty="0"/>
          </a:p>
        </p:txBody>
      </p:sp>
      <p:pic>
        <p:nvPicPr>
          <p:cNvPr id="19459" name="Рисунок 8" descr="рис 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 rot="420000">
            <a:off x="3486150" y="1200150"/>
            <a:ext cx="4618038" cy="39306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 вредном влиянии Интернета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4" descr="N6DDCF37FDF0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628775"/>
            <a:ext cx="571817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429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5006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Риски связанные с нахождение в сети различных материалов  содержащих противозаконную, неэтичную и вредоносную информацию;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возможность столкнуться с хищением персональной информации или подвергнуться атаке вредоносных программ;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риски связанные с общением и                                                     межличностными отношениями                                       интернет-пользователей;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злоупотребление в Интернете                                                   правами потребителя. </a:t>
            </a:r>
          </a:p>
        </p:txBody>
      </p:sp>
      <p:pic>
        <p:nvPicPr>
          <p:cNvPr id="21509" name="Picture 4" descr="N6DDCF37FDF0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352800"/>
            <a:ext cx="3846512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214437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Для безопасности ваших детей в интернете:</a:t>
            </a:r>
          </a:p>
        </p:txBody>
      </p:sp>
      <p:sp>
        <p:nvSpPr>
          <p:cNvPr id="22530" name="Содержимое 4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2149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813" y="1500188"/>
            <a:ext cx="2357437" cy="2571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Поговорите с детьми о возможных опасностях.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88" y="1500188"/>
            <a:ext cx="2286000" cy="2500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Пользуйтесь Интернетом вместе.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63" y="4286250"/>
            <a:ext cx="2500312" cy="2357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Ограничьте доступ к  определенной информации.   </a:t>
            </a:r>
            <a:r>
              <a:rPr lang="ru-RU" dirty="0"/>
              <a:t>    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00438" y="1785938"/>
            <a:ext cx="2286000" cy="1928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Поощряйте обсуждение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онлайн-опыта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43625" y="4286250"/>
            <a:ext cx="257175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Следуйте советам по защите компьютера от вредоносных программ.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43250" y="4500563"/>
            <a:ext cx="2857500" cy="1785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Сформулируйте правила работы в Интернете.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9a78b4eba17975898bf5e2d446ed778cd2e6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702</TotalTime>
  <Words>313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Дети и интернет</vt:lpstr>
      <vt:lpstr>Возможности Интернета</vt:lpstr>
      <vt:lpstr>Возможности Интернета:</vt:lpstr>
      <vt:lpstr>Возможности Интернета:</vt:lpstr>
      <vt:lpstr>Возможности Интернета:</vt:lpstr>
      <vt:lpstr>Слайд 6</vt:lpstr>
      <vt:lpstr>О вредном влиянии Интернета</vt:lpstr>
      <vt:lpstr>Слайд 8</vt:lpstr>
      <vt:lpstr>Для безопасности ваших детей в интернете:</vt:lpstr>
      <vt:lpstr>Ваши дети должны знать:</vt:lpstr>
      <vt:lpstr>Слайд 11</vt:lpstr>
      <vt:lpstr>Слайд 12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164</cp:revision>
  <dcterms:created xsi:type="dcterms:W3CDTF">2013-11-04T10:09:01Z</dcterms:created>
  <dcterms:modified xsi:type="dcterms:W3CDTF">2013-12-19T14:20:27Z</dcterms:modified>
</cp:coreProperties>
</file>