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9555-6A8F-4CD5-82CF-897911AD14BC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37B6-BE1F-4F03-9885-DBC0FBB03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9555-6A8F-4CD5-82CF-897911AD14BC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37B6-BE1F-4F03-9885-DBC0FBB03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9555-6A8F-4CD5-82CF-897911AD14BC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37B6-BE1F-4F03-9885-DBC0FBB03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9555-6A8F-4CD5-82CF-897911AD14BC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37B6-BE1F-4F03-9885-DBC0FBB03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9555-6A8F-4CD5-82CF-897911AD14BC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37B6-BE1F-4F03-9885-DBC0FBB03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9555-6A8F-4CD5-82CF-897911AD14BC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37B6-BE1F-4F03-9885-DBC0FBB03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9555-6A8F-4CD5-82CF-897911AD14BC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37B6-BE1F-4F03-9885-DBC0FBB03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9555-6A8F-4CD5-82CF-897911AD14BC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37B6-BE1F-4F03-9885-DBC0FBB03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9555-6A8F-4CD5-82CF-897911AD14BC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37B6-BE1F-4F03-9885-DBC0FBB03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9555-6A8F-4CD5-82CF-897911AD14BC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37B6-BE1F-4F03-9885-DBC0FBB03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A9555-6A8F-4CD5-82CF-897911AD14BC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537B6-BE1F-4F03-9885-DBC0FBB03A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A9555-6A8F-4CD5-82CF-897911AD14BC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537B6-BE1F-4F03-9885-DBC0FBB03AE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656183"/>
          </a:xfr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7200" b="1" i="1" dirty="0" smtClean="0">
                <a:solidFill>
                  <a:srgbClr val="002060"/>
                </a:solidFill>
              </a:rPr>
              <a:t>Расшифруй слова</a:t>
            </a:r>
            <a:endParaRPr lang="ru-RU" sz="7200" b="1" i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accent1"/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r"/>
            <a:r>
              <a:rPr lang="ru-RU" b="1" i="1" dirty="0" smtClean="0">
                <a:solidFill>
                  <a:srgbClr val="002060"/>
                </a:solidFill>
              </a:rPr>
              <a:t>Составитель игры учитель-логопед Горская Н.Б.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Коррекция </a:t>
            </a:r>
            <a:r>
              <a:rPr lang="ru-RU" dirty="0" err="1" smtClean="0">
                <a:solidFill>
                  <a:srgbClr val="002060"/>
                </a:solidFill>
              </a:rPr>
              <a:t>дисграфических</a:t>
            </a:r>
            <a:r>
              <a:rPr lang="ru-RU" dirty="0" smtClean="0">
                <a:solidFill>
                  <a:srgbClr val="002060"/>
                </a:solidFill>
              </a:rPr>
              <a:t> ошибок во 2-ом классе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13176"/>
            <a:ext cx="8229600" cy="1112987"/>
          </a:xfrm>
        </p:spPr>
        <p:txBody>
          <a:bodyPr/>
          <a:lstStyle/>
          <a:p>
            <a:r>
              <a:rPr lang="ru-RU" dirty="0" smtClean="0"/>
              <a:t>Цель :Учить различать на письме буквы </a:t>
            </a:r>
            <a:r>
              <a:rPr lang="ru-RU" dirty="0" err="1" smtClean="0">
                <a:latin typeface="Courier New" pitchFamily="49" charset="0"/>
                <a:cs typeface="Courier New" pitchFamily="49" charset="0"/>
              </a:rPr>
              <a:t>б-д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ru-RU" sz="2800" b="1" i="1" dirty="0" smtClean="0"/>
              <a:t>Прочитай слова, расшифровывая их   Д-    Б-</a:t>
            </a:r>
            <a:r>
              <a:rPr lang="ru-RU" sz="2800" b="1" i="1" dirty="0" smtClean="0"/>
              <a:t> </a:t>
            </a:r>
            <a:br>
              <a:rPr lang="ru-RU" sz="2800" b="1" i="1" dirty="0" smtClean="0"/>
            </a:br>
            <a:r>
              <a:rPr lang="ru-RU" sz="2800" b="1" i="1" dirty="0" smtClean="0"/>
              <a:t>Запиши получившиеся слова в два столбика, обозначая стрелочки нужными буквами .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За  </a:t>
            </a:r>
            <a:r>
              <a:rPr lang="ru-RU" dirty="0" err="1" smtClean="0"/>
              <a:t>орный</a:t>
            </a:r>
            <a:r>
              <a:rPr lang="ru-RU" dirty="0" smtClean="0"/>
              <a:t>, </a:t>
            </a:r>
            <a:r>
              <a:rPr lang="ru-RU" dirty="0" err="1" smtClean="0"/>
              <a:t>кось</a:t>
            </a:r>
            <a:r>
              <a:rPr lang="ru-RU" dirty="0" smtClean="0"/>
              <a:t>  а, резь а,   </a:t>
            </a:r>
            <a:r>
              <a:rPr lang="ru-RU" dirty="0" err="1" smtClean="0"/>
              <a:t>укварь</a:t>
            </a:r>
            <a:r>
              <a:rPr lang="ru-RU" dirty="0" smtClean="0"/>
              <a:t>, спаси  о, </a:t>
            </a:r>
          </a:p>
          <a:p>
            <a:r>
              <a:rPr lang="ru-RU" dirty="0" err="1"/>
              <a:t>е</a:t>
            </a:r>
            <a:r>
              <a:rPr lang="ru-RU" dirty="0" err="1" smtClean="0"/>
              <a:t>рёзка</a:t>
            </a:r>
            <a:r>
              <a:rPr lang="ru-RU" dirty="0" smtClean="0"/>
              <a:t>, </a:t>
            </a:r>
            <a:r>
              <a:rPr lang="ru-RU" dirty="0" err="1" smtClean="0"/>
              <a:t>ке</a:t>
            </a:r>
            <a:r>
              <a:rPr lang="ru-RU" dirty="0" smtClean="0"/>
              <a:t>  </a:t>
            </a:r>
            <a:r>
              <a:rPr lang="ru-RU" dirty="0" err="1" smtClean="0"/>
              <a:t>р</a:t>
            </a:r>
            <a:r>
              <a:rPr lang="ru-RU" dirty="0" smtClean="0"/>
              <a:t>, за  </a:t>
            </a:r>
            <a:r>
              <a:rPr lang="ru-RU" dirty="0" err="1" smtClean="0"/>
              <a:t>ияка</a:t>
            </a:r>
            <a:r>
              <a:rPr lang="ru-RU" dirty="0" smtClean="0"/>
              <a:t>,   е  </a:t>
            </a:r>
            <a:r>
              <a:rPr lang="ru-RU" dirty="0" err="1" smtClean="0"/>
              <a:t>ро</a:t>
            </a:r>
            <a:r>
              <a:rPr lang="ru-RU" dirty="0" smtClean="0"/>
              <a:t> ,    </a:t>
            </a:r>
            <a:r>
              <a:rPr lang="ru-RU" dirty="0" err="1" smtClean="0"/>
              <a:t>ерет</a:t>
            </a:r>
            <a:r>
              <a:rPr lang="ru-RU" dirty="0" smtClean="0"/>
              <a:t>,  </a:t>
            </a:r>
            <a:r>
              <a:rPr lang="ru-RU" dirty="0" err="1" smtClean="0"/>
              <a:t>орь</a:t>
            </a:r>
            <a:r>
              <a:rPr lang="ru-RU" dirty="0" smtClean="0"/>
              <a:t>  а,  </a:t>
            </a:r>
            <a:r>
              <a:rPr lang="ru-RU" dirty="0" err="1" smtClean="0"/>
              <a:t>са</a:t>
            </a:r>
            <a:r>
              <a:rPr lang="ru-RU" dirty="0" smtClean="0"/>
              <a:t>  </a:t>
            </a:r>
            <a:r>
              <a:rPr lang="ru-RU" dirty="0" err="1" smtClean="0"/>
              <a:t>овник</a:t>
            </a:r>
            <a:r>
              <a:rPr lang="ru-RU" dirty="0" smtClean="0"/>
              <a:t>, </a:t>
            </a:r>
            <a:r>
              <a:rPr lang="ru-RU" dirty="0" err="1" smtClean="0"/>
              <a:t>ку</a:t>
            </a:r>
            <a:r>
              <a:rPr lang="ru-RU" dirty="0" smtClean="0"/>
              <a:t>  </a:t>
            </a:r>
            <a:r>
              <a:rPr lang="ru-RU" dirty="0" err="1" smtClean="0"/>
              <a:t>ри</a:t>
            </a:r>
            <a:r>
              <a:rPr lang="ru-RU" dirty="0" smtClean="0"/>
              <a:t>,  о  ёр, </a:t>
            </a:r>
            <a:r>
              <a:rPr lang="ru-RU" dirty="0" err="1" smtClean="0"/>
              <a:t>йо</a:t>
            </a:r>
            <a:r>
              <a:rPr lang="ru-RU" dirty="0" smtClean="0"/>
              <a:t>  , </a:t>
            </a:r>
            <a:r>
              <a:rPr lang="ru-RU" dirty="0" err="1" smtClean="0"/>
              <a:t>ве</a:t>
            </a:r>
            <a:r>
              <a:rPr lang="ru-RU" dirty="0" smtClean="0"/>
              <a:t>  </a:t>
            </a:r>
            <a:r>
              <a:rPr lang="ru-RU" dirty="0" err="1" smtClean="0"/>
              <a:t>ро</a:t>
            </a:r>
            <a:r>
              <a:rPr lang="ru-RU" dirty="0" smtClean="0"/>
              <a:t>, </a:t>
            </a:r>
            <a:r>
              <a:rPr lang="ru-RU" dirty="0" err="1" smtClean="0"/>
              <a:t>ле</a:t>
            </a:r>
            <a:r>
              <a:rPr lang="ru-RU" dirty="0" smtClean="0"/>
              <a:t>  е  и,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ку</a:t>
            </a:r>
            <a:r>
              <a:rPr lang="ru-RU" dirty="0" smtClean="0"/>
              <a:t>  </a:t>
            </a:r>
            <a:r>
              <a:rPr lang="ru-RU" dirty="0" err="1" smtClean="0"/>
              <a:t>ышка</a:t>
            </a:r>
            <a:r>
              <a:rPr lang="ru-RU" dirty="0" smtClean="0"/>
              <a:t>, пру  ,   </a:t>
            </a:r>
            <a:r>
              <a:rPr lang="ru-RU" dirty="0" err="1" smtClean="0"/>
              <a:t>ерег</a:t>
            </a:r>
            <a:r>
              <a:rPr lang="ru-RU" dirty="0" smtClean="0"/>
              <a:t>, тру  очка, </a:t>
            </a:r>
            <a:r>
              <a:rPr lang="ru-RU" dirty="0" err="1" smtClean="0"/>
              <a:t>ю</a:t>
            </a:r>
            <a:r>
              <a:rPr lang="ru-RU" dirty="0" smtClean="0"/>
              <a:t>  </a:t>
            </a:r>
            <a:r>
              <a:rPr lang="ru-RU" dirty="0" err="1" smtClean="0"/>
              <a:t>ка</a:t>
            </a:r>
            <a:r>
              <a:rPr lang="ru-RU" dirty="0" smtClean="0"/>
              <a:t>, </a:t>
            </a:r>
          </a:p>
          <a:p>
            <a:pPr>
              <a:buNone/>
            </a:pPr>
            <a:r>
              <a:rPr lang="ru-RU" dirty="0" smtClean="0"/>
              <a:t>про  </a:t>
            </a:r>
            <a:r>
              <a:rPr lang="ru-RU" dirty="0" err="1" smtClean="0"/>
              <a:t>укты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7380312" y="47667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588224" y="47667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1331640" y="177281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3635896" y="162880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4932040" y="1700808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5364088" y="170080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7956376" y="155679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827584" y="220486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699792" y="242088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V="1">
            <a:off x="3635896" y="220486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4860032" y="213285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220072" y="249289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V="1">
            <a:off x="6156176" y="213285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7308304" y="220486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8028384" y="220486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1331640" y="292494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3131840" y="292494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V="1">
            <a:off x="3851920" y="270892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4211960" y="270892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5508104" y="292494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6228184" y="292494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V="1">
            <a:off x="7452320" y="270892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7884368" y="285293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V="1">
            <a:off x="1403648" y="321297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3275856" y="357301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 flipV="1">
            <a:off x="3635896" y="328498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 flipV="1">
            <a:off x="5364088" y="335699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flipV="1">
            <a:off x="6804248" y="328498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1259632" y="407707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i="1" dirty="0" smtClean="0"/>
              <a:t>Расшифруй слова. Составь словосочетания с получившимися словами. Запиши их в тетрадь.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r>
              <a:rPr lang="ru-RU" dirty="0" smtClean="0"/>
              <a:t>Про  </a:t>
            </a:r>
            <a:r>
              <a:rPr lang="ru-RU" dirty="0" err="1" smtClean="0"/>
              <a:t>ка</a:t>
            </a:r>
            <a:r>
              <a:rPr lang="ru-RU" dirty="0" smtClean="0"/>
              <a:t>, со  </a:t>
            </a:r>
            <a:r>
              <a:rPr lang="ru-RU" dirty="0" err="1" smtClean="0"/>
              <a:t>ака</a:t>
            </a:r>
            <a:r>
              <a:rPr lang="ru-RU" dirty="0" smtClean="0"/>
              <a:t>, ело, е  а,  </a:t>
            </a:r>
            <a:r>
              <a:rPr lang="ru-RU" dirty="0" err="1" smtClean="0"/>
              <a:t>ег</a:t>
            </a:r>
            <a:r>
              <a:rPr lang="ru-RU" dirty="0" smtClean="0"/>
              <a:t>,  </a:t>
            </a:r>
            <a:r>
              <a:rPr lang="ru-RU" dirty="0" err="1" smtClean="0"/>
              <a:t>ве</a:t>
            </a:r>
            <a:r>
              <a:rPr lang="ru-RU" dirty="0" smtClean="0"/>
              <a:t> </a:t>
            </a:r>
            <a:r>
              <a:rPr lang="ru-RU" dirty="0" err="1" smtClean="0"/>
              <a:t>ёрко</a:t>
            </a:r>
            <a:r>
              <a:rPr lang="ru-RU" dirty="0" smtClean="0"/>
              <a:t>, </a:t>
            </a:r>
            <a:r>
              <a:rPr lang="ru-RU" dirty="0" err="1" smtClean="0"/>
              <a:t>са</a:t>
            </a:r>
            <a:r>
              <a:rPr lang="ru-RU" dirty="0" smtClean="0"/>
              <a:t>  ,</a:t>
            </a:r>
          </a:p>
          <a:p>
            <a:r>
              <a:rPr lang="ru-RU" dirty="0"/>
              <a:t> </a:t>
            </a:r>
            <a:r>
              <a:rPr lang="ru-RU" dirty="0" smtClean="0"/>
              <a:t>ль  </a:t>
            </a:r>
            <a:r>
              <a:rPr lang="ru-RU" dirty="0" err="1" smtClean="0"/>
              <a:t>ина</a:t>
            </a:r>
            <a:r>
              <a:rPr lang="ru-RU" dirty="0" smtClean="0"/>
              <a:t>,   </a:t>
            </a:r>
            <a:r>
              <a:rPr lang="ru-RU" dirty="0" err="1" smtClean="0"/>
              <a:t>ка</a:t>
            </a:r>
            <a:r>
              <a:rPr lang="ru-RU" dirty="0" smtClean="0"/>
              <a:t>  </a:t>
            </a:r>
            <a:r>
              <a:rPr lang="ru-RU" dirty="0" err="1" smtClean="0"/>
              <a:t>ина</a:t>
            </a:r>
            <a:r>
              <a:rPr lang="ru-RU" dirty="0" smtClean="0"/>
              <a:t>,    елка,  ин  </a:t>
            </a:r>
            <a:r>
              <a:rPr lang="ru-RU" dirty="0" err="1" smtClean="0"/>
              <a:t>юк</a:t>
            </a:r>
            <a:r>
              <a:rPr lang="ru-RU" dirty="0" smtClean="0"/>
              <a:t>,  </a:t>
            </a:r>
            <a:r>
              <a:rPr lang="ru-RU" dirty="0" err="1" smtClean="0"/>
              <a:t>ка</a:t>
            </a:r>
            <a:r>
              <a:rPr lang="ru-RU" dirty="0" smtClean="0"/>
              <a:t>  ан,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са</a:t>
            </a:r>
            <a:r>
              <a:rPr lang="ru-RU" dirty="0" smtClean="0"/>
              <a:t>  </a:t>
            </a:r>
            <a:r>
              <a:rPr lang="ru-RU" dirty="0" err="1" smtClean="0"/>
              <a:t>овник</a:t>
            </a:r>
            <a:r>
              <a:rPr lang="ru-RU" dirty="0" smtClean="0"/>
              <a:t> ,  у  очка,  </a:t>
            </a:r>
            <a:r>
              <a:rPr lang="ru-RU" dirty="0" err="1" smtClean="0"/>
              <a:t>ом</a:t>
            </a:r>
            <a:r>
              <a:rPr lang="ru-RU" dirty="0" smtClean="0"/>
              <a:t>  ,  </a:t>
            </a:r>
            <a:r>
              <a:rPr lang="ru-RU" dirty="0" err="1" smtClean="0"/>
              <a:t>ревно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619672" y="213285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2771800" y="213285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635896" y="242088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716016" y="242088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5220072" y="206084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372200" y="242088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884368" y="242088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403648" y="299695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2987824" y="278092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4139952" y="270892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796136" y="299695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7164288" y="278092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1115616" y="357301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2483768" y="357301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2843808" y="357301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3923928" y="357301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V="1">
            <a:off x="4860032" y="335699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Расшифруй слова в предложениях.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Тоня и Ли  а и  </a:t>
            </a:r>
            <a:r>
              <a:rPr lang="ru-RU" dirty="0" err="1" smtClean="0"/>
              <a:t>ут</a:t>
            </a:r>
            <a:r>
              <a:rPr lang="ru-RU" dirty="0" smtClean="0"/>
              <a:t> в  </a:t>
            </a:r>
            <a:r>
              <a:rPr lang="ru-RU" dirty="0" err="1" smtClean="0"/>
              <a:t>етский</a:t>
            </a:r>
            <a:r>
              <a:rPr lang="ru-RU" dirty="0" smtClean="0"/>
              <a:t> </a:t>
            </a:r>
            <a:r>
              <a:rPr lang="ru-RU" dirty="0" err="1" smtClean="0"/>
              <a:t>са</a:t>
            </a:r>
            <a:r>
              <a:rPr lang="ru-RU" dirty="0" smtClean="0"/>
              <a:t>  .</a:t>
            </a:r>
          </a:p>
          <a:p>
            <a:r>
              <a:rPr lang="ru-RU" dirty="0" err="1"/>
              <a:t>а</a:t>
            </a:r>
            <a:r>
              <a:rPr lang="ru-RU" dirty="0" err="1" smtClean="0"/>
              <a:t>раны</a:t>
            </a:r>
            <a:r>
              <a:rPr lang="ru-RU" dirty="0" smtClean="0"/>
              <a:t>   или  в   ара  </a:t>
            </a:r>
            <a:r>
              <a:rPr lang="ru-RU" dirty="0" err="1" smtClean="0"/>
              <a:t>аны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Са</a:t>
            </a:r>
            <a:r>
              <a:rPr lang="ru-RU" dirty="0" smtClean="0"/>
              <a:t>  </a:t>
            </a:r>
            <a:r>
              <a:rPr lang="ru-RU" dirty="0" err="1" smtClean="0"/>
              <a:t>овник</a:t>
            </a:r>
            <a:r>
              <a:rPr lang="ru-RU" dirty="0" smtClean="0"/>
              <a:t>   я  </a:t>
            </a:r>
            <a:r>
              <a:rPr lang="ru-RU" dirty="0" err="1" smtClean="0"/>
              <a:t>я</a:t>
            </a:r>
            <a:r>
              <a:rPr lang="ru-RU" dirty="0" smtClean="0"/>
              <a:t>  </a:t>
            </a:r>
            <a:r>
              <a:rPr lang="ru-RU" dirty="0" err="1" smtClean="0"/>
              <a:t>Фё</a:t>
            </a:r>
            <a:r>
              <a:rPr lang="ru-RU" dirty="0" smtClean="0"/>
              <a:t>  ор   сажает   </a:t>
            </a:r>
            <a:r>
              <a:rPr lang="ru-RU" dirty="0" err="1" smtClean="0"/>
              <a:t>гла</a:t>
            </a:r>
            <a:r>
              <a:rPr lang="ru-RU" dirty="0" smtClean="0"/>
              <a:t>  </a:t>
            </a:r>
            <a:r>
              <a:rPr lang="ru-RU" dirty="0" err="1" smtClean="0"/>
              <a:t>иолусы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  морем   гор  о   кружит    </a:t>
            </a:r>
            <a:r>
              <a:rPr lang="ru-RU" dirty="0" err="1" smtClean="0"/>
              <a:t>уревестник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627784" y="299695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275856" y="299695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139952" y="299695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868144" y="299695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827584" y="335699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2195736" y="335699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3491880" y="342900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4211960" y="342900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403648" y="414908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771800" y="414908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059832" y="414908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139952" y="414908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6948264" y="414908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1331640" y="479715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3707904" y="472514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5796136" y="458112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Проверь себя.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/>
            <a:r>
              <a:rPr lang="ru-RU" sz="4400" dirty="0" smtClean="0"/>
              <a:t>Подчеркни буквы </a:t>
            </a:r>
            <a:r>
              <a:rPr lang="ru-RU" sz="4400" dirty="0" err="1" smtClean="0"/>
              <a:t>д</a:t>
            </a:r>
            <a:r>
              <a:rPr lang="ru-RU" sz="4400" dirty="0" smtClean="0"/>
              <a:t>- одной чертой , а буквы б-  двумя.</a:t>
            </a:r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424936" cy="619268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endParaRPr lang="ru-RU" sz="14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14000" dirty="0" smtClean="0">
                <a:solidFill>
                  <a:srgbClr val="C00000"/>
                </a:solidFill>
              </a:rPr>
              <a:t>МОЛОДЕЦ!</a:t>
            </a:r>
            <a:endParaRPr lang="ru-RU" sz="1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206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Расшифруй слова</vt:lpstr>
      <vt:lpstr>Коррекция дисграфических ошибок во 2-ом классе </vt:lpstr>
      <vt:lpstr>Прочитай слова, расшифровывая их   Д-    Б-  Запиши получившиеся слова в два столбика, обозначая стрелочки нужными буквами .</vt:lpstr>
      <vt:lpstr>Расшифруй слова. Составь словосочетания с получившимися словами. Запиши их в тетрадь.</vt:lpstr>
      <vt:lpstr>Расшифруй слова в предложениях.</vt:lpstr>
      <vt:lpstr>Проверь себя.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Расшифруй слова</dc:title>
  <dc:creator>Пользователь Windows</dc:creator>
  <cp:lastModifiedBy>Пользователь Windows</cp:lastModifiedBy>
  <cp:revision>4</cp:revision>
  <dcterms:created xsi:type="dcterms:W3CDTF">2015-07-11T13:49:24Z</dcterms:created>
  <dcterms:modified xsi:type="dcterms:W3CDTF">2015-07-11T14:27:48Z</dcterms:modified>
</cp:coreProperties>
</file>