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9"/>
  </p:notesMasterIdLst>
  <p:sldIdLst>
    <p:sldId id="269" r:id="rId2"/>
    <p:sldId id="257" r:id="rId3"/>
    <p:sldId id="258" r:id="rId4"/>
    <p:sldId id="259" r:id="rId5"/>
    <p:sldId id="260" r:id="rId6"/>
    <p:sldId id="270" r:id="rId7"/>
    <p:sldId id="273" r:id="rId8"/>
    <p:sldId id="261" r:id="rId9"/>
    <p:sldId id="274" r:id="rId10"/>
    <p:sldId id="271" r:id="rId11"/>
    <p:sldId id="272" r:id="rId12"/>
    <p:sldId id="262" r:id="rId13"/>
    <p:sldId id="263" r:id="rId14"/>
    <p:sldId id="264" r:id="rId15"/>
    <p:sldId id="265" r:id="rId16"/>
    <p:sldId id="266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78" autoAdjust="0"/>
  </p:normalViewPr>
  <p:slideViewPr>
    <p:cSldViewPr>
      <p:cViewPr varScale="1">
        <p:scale>
          <a:sx n="85" d="100"/>
          <a:sy n="85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915B2-CB96-492F-8634-C2F11C8ECD86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55750-638A-4793-B3FA-42E8FEDEB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169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5750-638A-4793-B3FA-42E8FEDEB5D0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0463B74-CE3A-4AA7-B579-40ACB3813E98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37EC003-9A68-42D9-8ADB-72C1AADCA85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64832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</a:rPr>
              <a:t>Москва </a:t>
            </a:r>
            <a:br>
              <a:rPr lang="ru-RU" sz="8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</a:rPr>
              <a:t>вчера,</a:t>
            </a:r>
            <a:br>
              <a:rPr lang="ru-RU" sz="8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</a:rPr>
              <a:t> сегодня, </a:t>
            </a:r>
            <a:br>
              <a:rPr lang="ru-RU" sz="8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</a:rPr>
              <a:t>завтра</a:t>
            </a:r>
            <a:endParaRPr lang="ru-RU" sz="8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5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64896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94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66682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32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:\snap0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143116"/>
            <a:ext cx="1571636" cy="231609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5143512"/>
            <a:ext cx="3286148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№2 Станция «Магазин цветов»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5000636"/>
            <a:ext cx="3000396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№4 Станция «Магазин обуви»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214290"/>
            <a:ext cx="300039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№3 Станция «Игральная»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13315709">
            <a:off x="6299842" y="1597572"/>
            <a:ext cx="722569" cy="22411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3571900" cy="1428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№1 Станция «Магазин игрушек»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9" descr="мед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718254">
            <a:off x="3317307" y="1628347"/>
            <a:ext cx="2941008" cy="313914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86050" y="571480"/>
            <a:ext cx="3770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МЕДВЕДЬ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крот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13313" y="1524000"/>
            <a:ext cx="4117373" cy="4572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14744" y="428604"/>
            <a:ext cx="2130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КРОТ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зайка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604740"/>
            <a:ext cx="2714644" cy="41899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43306" y="357166"/>
            <a:ext cx="26095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ЗАЙКА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белка3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20365" y="1524000"/>
            <a:ext cx="3303270" cy="4572000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00430" y="428604"/>
            <a:ext cx="2542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БЕЛКА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:\буратино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500174"/>
            <a:ext cx="3641483" cy="520856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428604"/>
            <a:ext cx="76455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ДО НОВЫХ ВСТРЕЧ!!!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57166"/>
            <a:ext cx="928694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Наш </a:t>
            </a:r>
          </a:p>
          <a:p>
            <a:pPr algn="ctr"/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первый </a:t>
            </a:r>
          </a:p>
          <a:p>
            <a:pPr algn="ctr"/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школьный </a:t>
            </a:r>
          </a:p>
          <a:p>
            <a:pPr algn="ctr"/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урок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500042"/>
            <a:ext cx="692473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БУРАТИНО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L:\буратин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857364"/>
            <a:ext cx="37719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1357298"/>
            <a:ext cx="6715172" cy="3143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FFFF00"/>
                </a:solidFill>
              </a:rPr>
              <a:t>Билет</a:t>
            </a:r>
            <a:r>
              <a:rPr lang="ru-RU" sz="54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В театр Карабаса </a:t>
            </a:r>
            <a:r>
              <a:rPr lang="ru-RU" sz="3200" dirty="0" err="1" smtClean="0">
                <a:solidFill>
                  <a:srgbClr val="FFFF00"/>
                </a:solidFill>
              </a:rPr>
              <a:t>Барабаса</a:t>
            </a:r>
            <a:r>
              <a:rPr lang="ru-RU" sz="3200" dirty="0" smtClean="0">
                <a:solidFill>
                  <a:srgbClr val="FFFF00"/>
                </a:solidFill>
              </a:rPr>
              <a:t> на спектакль, который состоится 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31 августа 2013 года.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snap0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143116"/>
            <a:ext cx="1571636" cy="23160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0"/>
            <a:ext cx="3571900" cy="1428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№1 Станция «Магазин игрушек»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143512"/>
            <a:ext cx="3286148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№2 Станция «Магазин цветов»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29322" y="5000636"/>
            <a:ext cx="3000396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№4 Станция «Магазин обуви»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214290"/>
            <a:ext cx="300039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№3 Станция «Игральная»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670"/>
            <a:ext cx="8064896" cy="594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750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snap0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143116"/>
            <a:ext cx="1571636" cy="23160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0"/>
            <a:ext cx="3571900" cy="1428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№1 Станция «Магазин игрушек»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143512"/>
            <a:ext cx="3286148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№2 Станция «Магазин цветов»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29322" y="5000636"/>
            <a:ext cx="3000396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№4 Станция «Магазин обуви»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214290"/>
            <a:ext cx="300039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№3 Станция «Игральная»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7961717">
            <a:off x="2826065" y="1190299"/>
            <a:ext cx="722569" cy="22411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2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:\бур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7022" y="285728"/>
            <a:ext cx="9632088" cy="6429419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4786314" y="4071942"/>
            <a:ext cx="364333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rgbClr val="FFFF00"/>
                </a:solidFill>
              </a:rPr>
              <a:t>Цена          5 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6314" y="5572140"/>
            <a:ext cx="364333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rgbClr val="FFFF00"/>
                </a:solidFill>
              </a:rPr>
              <a:t>Цена          3 руб.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6314" y="2428868"/>
            <a:ext cx="364333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FFFF00"/>
                </a:solidFill>
              </a:rPr>
              <a:t>Цена                  8 руб.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3075" name="Picture 3" descr="C:\Documents and Settings\Ден\Мои документы\Мои рисунки\2008-05-26, Изображение\Изображение 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357298"/>
            <a:ext cx="1024483" cy="1643074"/>
          </a:xfrm>
          <a:prstGeom prst="rect">
            <a:avLst/>
          </a:prstGeom>
          <a:noFill/>
        </p:spPr>
      </p:pic>
      <p:pic>
        <p:nvPicPr>
          <p:cNvPr id="12" name="Picture 12" descr="1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3571876"/>
            <a:ext cx="1371600" cy="1268412"/>
          </a:xfrm>
          <a:prstGeom prst="rect">
            <a:avLst/>
          </a:prstGeom>
          <a:noFill/>
        </p:spPr>
      </p:pic>
      <p:pic>
        <p:nvPicPr>
          <p:cNvPr id="13" name="Picture 35" descr="j04339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444405">
            <a:off x="6019643" y="5376709"/>
            <a:ext cx="1008062" cy="1008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snap0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143116"/>
            <a:ext cx="1571636" cy="23160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0"/>
            <a:ext cx="3571900" cy="1428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№1 Станция «Магазин игрушек»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143512"/>
            <a:ext cx="3286148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№2 Станция «Магазин цветов»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29322" y="5000636"/>
            <a:ext cx="3000396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№4 Станция «Магазин обуви»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214290"/>
            <a:ext cx="300039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№3 Станция «Игральная»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9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466</TotalTime>
  <Words>162</Words>
  <Application>Microsoft Office PowerPoint</Application>
  <PresentationFormat>Экран (4:3)</PresentationFormat>
  <Paragraphs>46</Paragraphs>
  <Slides>17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Москва  вчера,  сегодня,  завтра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Наталья</cp:lastModifiedBy>
  <cp:revision>12</cp:revision>
  <dcterms:created xsi:type="dcterms:W3CDTF">2009-08-31T15:26:35Z</dcterms:created>
  <dcterms:modified xsi:type="dcterms:W3CDTF">2013-12-19T18:44:48Z</dcterms:modified>
</cp:coreProperties>
</file>