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90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857232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Правда Сони Мармеладовой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3643314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Центральное место в романе Ф. М. Достоевского занимает образ Сони Мармеладовой, героини, чья судьба вызывает у нас сочувствие и уважение. Чем больше мы о ней узнаем, тем больше убеждаемся в ее чистоте и благородстве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4611231"/>
            <a:ext cx="67866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делает ничего для себя, все ради кого-то: мачехи, неродных братьев и сестры, Раскольникова. Образ Сони - образ истинной христианки и праведницы.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поступки героини удивляют своей искренностью, открытостью.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" y="0"/>
            <a:ext cx="50720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Наиболее полно он раскрывается в сцене признания Раскольникова. Здесь-то мы видим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Сонечкину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теорию — “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теорию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Бога”. Девушка не может понять и принять идей Раскольникова, она отрицает его возвышение над всеми, пренебрежение к людям.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14844" y="1164134"/>
            <a:ext cx="44291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Соне чуждо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 понятие “необыкновенный человек”, так же как неприемлема возможность преступить “закон “Божий”. Для нее все - равны, все предстанут перед судом Всевышнего. По ее мнению, нет того человека на Земле, который бы имел право осуждать себе подобных, решать их судьбу.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0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1714488"/>
            <a:ext cx="70723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Соня призывает Раскольникова к раскаянию, она согласна нести его крест, помочь придти к истине через страдание. У нас не вызывают сомнения ее слова, читатель уверен в том, что Соня последует всюду за Раскольниковым, везде и всегда будет вместе с ним.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784" y="0"/>
            <a:ext cx="9205784" cy="681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3" y="642918"/>
            <a:ext cx="74295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Проститутка, вызывающая уважение, любовь всех окружающих, - это чисто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по-достоевски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идея гуманизма и христианства пронизывает этот образ. Ее любят и чтят все: и Катерина Ивановне, и ее дети, и соседи, и каторжники, которым Соня безвозмездно помогала.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267</Words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2011-04-22T14:45:16Z</dcterms:modified>
</cp:coreProperties>
</file>