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68" autoAdjust="0"/>
    <p:restoredTop sz="94660"/>
  </p:normalViewPr>
  <p:slideViewPr>
    <p:cSldViewPr>
      <p:cViewPr varScale="1">
        <p:scale>
          <a:sx n="95" d="100"/>
          <a:sy n="95" d="100"/>
        </p:scale>
        <p:origin x="-45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1/5/2012</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1/5/2012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1/5/2012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1/5/2012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1/5/2012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1/5/2012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1/5/2012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1/5/2012</a:t>
            </a:fld>
            <a:endParaRPr lang="en-US"/>
          </a:p>
        </p:txBody>
      </p:sp>
      <p:sp>
        <p:nvSpPr>
          <p:cNvPr id="8" name="Номер слайда 7"/>
          <p:cNvSpPr>
            <a:spLocks noGrp="1"/>
          </p:cNvSpPr>
          <p:nvPr>
            <p:ph type="sldNum" sz="quarter" idx="11"/>
          </p:nvPr>
        </p:nvSpPr>
        <p:spPr/>
        <p:txBody>
          <a:bodyPr/>
          <a:lstStyle/>
          <a:p>
            <a:fld id="{A483448D-3A78-4528-A469-B745A65DA480}" type="slidenum">
              <a:rPr lang="en-US" smtClean="0"/>
              <a:pPr/>
              <a:t>‹#›</a:t>
            </a:fld>
            <a:endParaRPr lang="en-US"/>
          </a:p>
        </p:txBody>
      </p:sp>
      <p:sp>
        <p:nvSpPr>
          <p:cNvPr id="9" name="Нижний колонтитул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1/5/2012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1/5/2012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156448" y="6422064"/>
            <a:ext cx="762000" cy="365125"/>
          </a:xfrm>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7EAF463A-BC7C-46EE-9F1E-7F377CCA4891}" type="datetimeFigureOut">
              <a:rPr lang="en-US" smtClean="0"/>
              <a:pPr/>
              <a:t>1/5/2012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4000" b="-4000"/>
          </a:stretch>
        </a:blipFill>
        <a:effectLst/>
      </p:bgPr>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EAF463A-BC7C-46EE-9F1E-7F377CCA4891}" type="datetimeFigureOut">
              <a:rPr lang="en-US" smtClean="0"/>
              <a:pPr/>
              <a:t>1/5/2012</a:t>
            </a:fld>
            <a:endParaRPr lang="en-US"/>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 y="381000"/>
            <a:ext cx="6276536" cy="2301240"/>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ru-RU" sz="4800" cap="none"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rPr>
              <a:t>Народ  и родина в лирике Некрасова</a:t>
            </a:r>
            <a:endParaRPr lang="en-JM" sz="4800" cap="none"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ndParaRPr>
          </a:p>
        </p:txBody>
      </p:sp>
      <p:pic>
        <p:nvPicPr>
          <p:cNvPr id="4" name="Рисунок 3" descr="m_23842.jpg"/>
          <p:cNvPicPr>
            <a:picLocks noChangeAspect="1"/>
          </p:cNvPicPr>
          <p:nvPr/>
        </p:nvPicPr>
        <p:blipFill>
          <a:blip r:embed="rId2" cstate="print"/>
          <a:stretch>
            <a:fillRect/>
          </a:stretch>
        </p:blipFill>
        <p:spPr>
          <a:xfrm>
            <a:off x="381000" y="2895600"/>
            <a:ext cx="3154680" cy="3505200"/>
          </a:xfrm>
          <a:prstGeom prst="rect">
            <a:avLst/>
          </a:prstGeom>
          <a:ln>
            <a:noFill/>
          </a:ln>
          <a:effectLst>
            <a:outerShdw blurRad="50800" dist="38100" dir="13500000" algn="br" rotWithShape="0">
              <a:prstClr val="black">
                <a:alpha val="40000"/>
              </a:prstClr>
            </a:outerShdw>
            <a:softEdge rad="112500"/>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1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lide(fromBottom)">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04800" y="152400"/>
            <a:ext cx="3810000" cy="63246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r>
              <a:rPr lang="ru-RU" sz="1600" b="1" dirty="0" smtClean="0">
                <a:ln w="11430"/>
                <a:solidFill>
                  <a:schemeClr val="tx2">
                    <a:lumMod val="50000"/>
                  </a:schemeClr>
                </a:solidFill>
                <a:effectLst>
                  <a:outerShdw blurRad="50800" dist="39000" dir="5460000" algn="tl">
                    <a:srgbClr val="000000">
                      <a:alpha val="38000"/>
                    </a:srgbClr>
                  </a:outerShdw>
                </a:effectLst>
              </a:rPr>
              <a:t>      У бурмистра </a:t>
            </a:r>
            <a:r>
              <a:rPr lang="ru-RU" sz="1600" b="1" dirty="0" err="1" smtClean="0">
                <a:ln w="11430"/>
                <a:solidFill>
                  <a:schemeClr val="tx2">
                    <a:lumMod val="50000"/>
                  </a:schemeClr>
                </a:solidFill>
                <a:effectLst>
                  <a:outerShdw blurRad="50800" dist="39000" dir="5460000" algn="tl">
                    <a:srgbClr val="000000">
                      <a:alpha val="38000"/>
                    </a:srgbClr>
                  </a:outerShdw>
                </a:effectLst>
              </a:rPr>
              <a:t>Власа</a:t>
            </a:r>
            <a:r>
              <a:rPr lang="ru-RU" sz="1600" b="1" dirty="0" smtClean="0">
                <a:ln w="11430"/>
                <a:solidFill>
                  <a:schemeClr val="tx2">
                    <a:lumMod val="50000"/>
                  </a:schemeClr>
                </a:solidFill>
                <a:effectLst>
                  <a:outerShdw blurRad="50800" dist="39000" dir="5460000" algn="tl">
                    <a:srgbClr val="000000">
                      <a:alpha val="38000"/>
                    </a:srgbClr>
                  </a:outerShdw>
                </a:effectLst>
              </a:rPr>
              <a:t> бабушка </a:t>
            </a:r>
            <a:r>
              <a:rPr lang="ru-RU" sz="1600" b="1" dirty="0" err="1" smtClean="0">
                <a:ln w="11430"/>
                <a:solidFill>
                  <a:schemeClr val="tx2">
                    <a:lumMod val="50000"/>
                  </a:schemeClr>
                </a:solidFill>
                <a:effectLst>
                  <a:outerShdw blurRad="50800" dist="39000" dir="5460000" algn="tl">
                    <a:srgbClr val="000000">
                      <a:alpha val="38000"/>
                    </a:srgbClr>
                  </a:outerShdw>
                </a:effectLst>
              </a:rPr>
              <a:t>Ненила</a:t>
            </a:r>
            <a:r>
              <a:rPr lang="ru-RU" sz="1600" b="1" dirty="0" smtClean="0">
                <a:ln w="11430"/>
                <a:solidFill>
                  <a:schemeClr val="tx2">
                    <a:lumMod val="50000"/>
                  </a:schemeClr>
                </a:solidFill>
                <a:effectLst>
                  <a:outerShdw blurRad="50800" dist="39000" dir="5460000" algn="tl">
                    <a:srgbClr val="000000">
                      <a:alpha val="38000"/>
                    </a:srgbClr>
                  </a:outerShdw>
                </a:effectLst>
              </a:rPr>
              <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Починить избенку лесу попросила.</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Отвечал: нет лесу, и не жди - не будет!"</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"Вот приедет барин - </a:t>
            </a:r>
            <a:r>
              <a:rPr lang="ru-RU" sz="1600" b="1" dirty="0" err="1" smtClean="0">
                <a:ln w="11430"/>
                <a:solidFill>
                  <a:schemeClr val="tx2">
                    <a:lumMod val="50000"/>
                  </a:schemeClr>
                </a:solidFill>
                <a:effectLst>
                  <a:outerShdw blurRad="50800" dist="39000" dir="5460000" algn="tl">
                    <a:srgbClr val="000000">
                      <a:alpha val="38000"/>
                    </a:srgbClr>
                  </a:outerShdw>
                </a:effectLst>
              </a:rPr>
              <a:t>барин</a:t>
            </a:r>
            <a:r>
              <a:rPr lang="ru-RU" sz="1600" b="1" dirty="0" smtClean="0">
                <a:ln w="11430"/>
                <a:solidFill>
                  <a:schemeClr val="tx2">
                    <a:lumMod val="50000"/>
                  </a:schemeClr>
                </a:solidFill>
                <a:effectLst>
                  <a:outerShdw blurRad="50800" dist="39000" dir="5460000" algn="tl">
                    <a:srgbClr val="000000">
                      <a:alpha val="38000"/>
                    </a:srgbClr>
                  </a:outerShdw>
                </a:effectLst>
              </a:rPr>
              <a:t> нас рассудит,</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Барин сам увидит, что плоха избушка,</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800" b="1" dirty="0" smtClean="0">
                <a:ln w="11430"/>
                <a:solidFill>
                  <a:schemeClr val="tx2">
                    <a:lumMod val="50000"/>
                  </a:schemeClr>
                </a:solidFill>
                <a:effectLst>
                  <a:outerShdw blurRad="50800" dist="39000" dir="5460000" algn="tl">
                    <a:srgbClr val="000000">
                      <a:alpha val="38000"/>
                    </a:srgbClr>
                  </a:outerShdw>
                </a:effectLst>
              </a:rPr>
              <a:t>И велит дать лесу",- думает старушка.</a:t>
            </a:r>
            <a:r>
              <a:rPr lang="ru-RU" sz="2800" b="1" dirty="0" smtClean="0">
                <a:ln w="11430"/>
                <a:solidFill>
                  <a:schemeClr val="tx2">
                    <a:lumMod val="50000"/>
                  </a:schemeClr>
                </a:solidFill>
                <a:effectLst>
                  <a:outerShdw blurRad="50800" dist="39000" dir="5460000" algn="tl">
                    <a:srgbClr val="000000">
                      <a:alpha val="38000"/>
                    </a:srgbClr>
                  </a:outerShdw>
                </a:effectLst>
              </a:rPr>
              <a:t/>
            </a:r>
            <a:br>
              <a:rPr lang="ru-RU" sz="28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 Кто-то по соседству, лихоимец жадный,</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У крестьян землицы косячок изрядный</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Оттягал, отрезал плутовским манером.</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"Вот приедет барин: будет землемерам!-</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Думают крестьяне.- Скажет барин слово -</a:t>
            </a:r>
            <a:br>
              <a:rPr lang="ru-RU" sz="1600" b="1" dirty="0" smtClean="0">
                <a:ln w="11430"/>
                <a:solidFill>
                  <a:schemeClr val="tx2">
                    <a:lumMod val="50000"/>
                  </a:schemeClr>
                </a:solidFill>
                <a:effectLst>
                  <a:outerShdw blurRad="50800" dist="39000" dir="5460000" algn="tl">
                    <a:srgbClr val="000000">
                      <a:alpha val="38000"/>
                    </a:srgbClr>
                  </a:outerShdw>
                </a:effectLst>
              </a:rPr>
            </a:br>
            <a:r>
              <a:rPr lang="ru-RU" sz="1600" b="1" dirty="0" smtClean="0">
                <a:ln w="11430"/>
                <a:solidFill>
                  <a:schemeClr val="tx2">
                    <a:lumMod val="50000"/>
                  </a:schemeClr>
                </a:solidFill>
                <a:effectLst>
                  <a:outerShdw blurRad="50800" dist="39000" dir="5460000" algn="tl">
                    <a:srgbClr val="000000">
                      <a:alpha val="38000"/>
                    </a:srgbClr>
                  </a:outerShdw>
                </a:effectLst>
              </a:rPr>
              <a:t>И землицу нашу отдадут нам снова</a:t>
            </a:r>
            <a:r>
              <a:rPr lang="ru-RU" sz="1400" b="1" dirty="0" smtClean="0">
                <a:ln w="11430"/>
                <a:solidFill>
                  <a:schemeClr val="tx2">
                    <a:lumMod val="50000"/>
                  </a:schemeClr>
                </a:solidFill>
                <a:effectLst>
                  <a:outerShdw blurRad="50800" dist="39000" dir="5460000" algn="tl">
                    <a:srgbClr val="000000">
                      <a:alpha val="38000"/>
                    </a:srgbClr>
                  </a:outerShdw>
                </a:effectLst>
              </a:rPr>
              <a:t>«….</a:t>
            </a:r>
            <a:endParaRPr lang="en-JM" sz="1400" b="1" dirty="0">
              <a:ln w="11430"/>
              <a:solidFill>
                <a:schemeClr val="tx2">
                  <a:lumMod val="50000"/>
                </a:schemeClr>
              </a:solidFill>
              <a:effectLst>
                <a:outerShdw blurRad="50800" dist="39000" dir="5460000" algn="tl">
                  <a:srgbClr val="000000">
                    <a:alpha val="38000"/>
                  </a:srgbClr>
                </a:outerShdw>
              </a:effectLst>
            </a:endParaRPr>
          </a:p>
        </p:txBody>
      </p:sp>
      <p:pic>
        <p:nvPicPr>
          <p:cNvPr id="1026" name="Picture 2" descr="C:\Documents and Settings\настьКа\Рабочий стол\с контакта\алёна\a3ccfcc7a38c.jpg"/>
          <p:cNvPicPr>
            <a:picLocks noChangeAspect="1" noChangeArrowheads="1"/>
          </p:cNvPicPr>
          <p:nvPr/>
        </p:nvPicPr>
        <p:blipFill>
          <a:blip r:embed="rId2" cstate="print"/>
          <a:srcRect/>
          <a:stretch>
            <a:fillRect/>
          </a:stretch>
        </p:blipFill>
        <p:spPr bwMode="auto">
          <a:xfrm>
            <a:off x="4648200" y="3657600"/>
            <a:ext cx="3781425" cy="2996052"/>
          </a:xfrm>
          <a:prstGeom prst="rect">
            <a:avLst/>
          </a:prstGeom>
          <a:noFill/>
          <a:effectLst>
            <a:softEdge rad="317500"/>
          </a:effectLst>
        </p:spPr>
      </p:pic>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04801"/>
            <a:ext cx="6629400" cy="51054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400" dirty="0" smtClean="0">
                <a:ln w="11430"/>
                <a:solidFill>
                  <a:schemeClr val="tx2">
                    <a:lumMod val="50000"/>
                  </a:schemeClr>
                </a:solidFill>
                <a:effectLst>
                  <a:outerShdw blurRad="50800" dist="39000" dir="5460000" algn="tl">
                    <a:srgbClr val="000000">
                      <a:alpha val="38000"/>
                    </a:srgbClr>
                  </a:outerShdw>
                </a:effectLst>
                <a:latin typeface="Monotype Corsiva" pitchFamily="66" charset="0"/>
              </a:rPr>
              <a:t>Поэт призывал «не робеть за отчизну любезную», так как верил, что народ завоюет себе счастье. «Я верую в народ», — говорил поэт. Эта великая вера Некрасова имеет особое значение в наше сложное, полное тяжких испытаний время. Без Некрасова нельзя понять ни прошлого русской поэзии, ни ее настоящего….</a:t>
            </a:r>
            <a:endParaRPr lang="en-JM" sz="2400" dirty="0">
              <a:ln w="11430"/>
              <a:solidFill>
                <a:schemeClr val="tx2">
                  <a:lumMod val="50000"/>
                </a:schemeClr>
              </a:solidFill>
              <a:effectLst>
                <a:outerShdw blurRad="50800" dist="39000" dir="5460000" algn="tl">
                  <a:srgbClr val="000000">
                    <a:alpha val="38000"/>
                  </a:srgbClr>
                </a:outerShdw>
              </a:effectLst>
              <a:latin typeface="Monotype Corsiva" pitchFamily="66" charset="0"/>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228600" y="2667000"/>
            <a:ext cx="7696200" cy="3886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None/>
            </a:pPr>
            <a:r>
              <a:rPr lang="ru-RU" sz="1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Некрасов  Николай Алексеевич  принадлежал к дворянской , некогда богатой семье Ярославской губернии.</a:t>
            </a: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Это был человек, много испытавший на своём веку.</a:t>
            </a:r>
          </a:p>
          <a:p>
            <a:pPr>
              <a:buNone/>
            </a:pP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Детство Некрасова протекло в родовом имении Некрасовых, в деревне </a:t>
            </a:r>
            <a:r>
              <a:rPr lang="ru-RU" sz="20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Грешневе</a:t>
            </a: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В 1832 году Некрасов поступил в ярославскую гимназию, где дошёл до 5 класса. Учился он плохо, занятия большей частью прогуливал. 1838 году 16-летний Некрасов отправился в Петербург, для определения в дворянский полк. Поступил в Петербургский университет на </a:t>
            </a:r>
            <a:r>
              <a:rPr lang="ru-RU"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филологический факультет.</a:t>
            </a:r>
            <a:endParaRPr lang="en-JM"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5" name="Rectangle 1"/>
          <p:cNvSpPr>
            <a:spLocks noChangeArrowheads="1"/>
          </p:cNvSpPr>
          <p:nvPr/>
        </p:nvSpPr>
        <p:spPr bwMode="auto">
          <a:xfrm>
            <a:off x="5638800" y="442556"/>
            <a:ext cx="37338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1"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Опять она, родная сторона,</a:t>
            </a:r>
            <a: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
            </a:r>
            <a:b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br>
            <a:r>
              <a:rPr kumimoji="0" lang="ru-RU" b="1" i="1"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С ее зеленым, благодатным летом,</a:t>
            </a:r>
            <a: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
            </a:r>
            <a:b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br>
            <a:r>
              <a:rPr kumimoji="0" lang="ru-RU" b="1" i="1"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И вновь душа поэзией полна...</a:t>
            </a:r>
            <a: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
            </a:r>
            <a:b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br>
            <a:r>
              <a:rPr kumimoji="0" lang="ru-RU" b="1" i="1"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Да, только здесь могу я быть поэтом!</a:t>
            </a:r>
            <a: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
            </a:r>
            <a:br>
              <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br>
            <a:r>
              <a:rPr kumimoji="0" lang="ru-RU" b="1" i="1"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a typeface="Calibri" pitchFamily="34" charset="0"/>
                <a:cs typeface="Times New Roman" pitchFamily="18" charset="0"/>
              </a:rPr>
              <a:t>Н. А. Некрасов</a:t>
            </a:r>
            <a:endParaRPr kumimoji="0" lang="ru-RU" b="1" i="0" u="none" strike="noStrike" normalizeH="0" baseline="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Monotype Corsiva" pitchFamily="66" charset="0"/>
            </a:endParaRPr>
          </a:p>
        </p:txBody>
      </p:sp>
      <p:pic>
        <p:nvPicPr>
          <p:cNvPr id="1026" name="Picture 2" descr="C:\Documents and Settings\настьКа\Рабочий стол\с контакта\алёна\143.jpg"/>
          <p:cNvPicPr>
            <a:picLocks noChangeAspect="1" noChangeArrowheads="1"/>
          </p:cNvPicPr>
          <p:nvPr/>
        </p:nvPicPr>
        <p:blipFill>
          <a:blip r:embed="rId2" cstate="print"/>
          <a:srcRect/>
          <a:stretch>
            <a:fillRect/>
          </a:stretch>
        </p:blipFill>
        <p:spPr bwMode="auto">
          <a:xfrm>
            <a:off x="533400" y="152400"/>
            <a:ext cx="1905000" cy="2538413"/>
          </a:xfrm>
          <a:prstGeom prst="rect">
            <a:avLst/>
          </a:prstGeom>
          <a:ln>
            <a:noFill/>
          </a:ln>
          <a:effectLst>
            <a:softEdge rad="112500"/>
          </a:effectLst>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p:cTn id="7" dur="500" fill="hold"/>
                                        <p:tgtEl>
                                          <p:spTgt spid="1025"/>
                                        </p:tgtEl>
                                        <p:attrNameLst>
                                          <p:attrName>ppt_w</p:attrName>
                                        </p:attrNameLst>
                                      </p:cBhvr>
                                      <p:tavLst>
                                        <p:tav tm="0">
                                          <p:val>
                                            <p:fltVal val="0"/>
                                          </p:val>
                                        </p:tav>
                                        <p:tav tm="100000">
                                          <p:val>
                                            <p:strVal val="#ppt_w"/>
                                          </p:val>
                                        </p:tav>
                                      </p:tavLst>
                                    </p:anim>
                                    <p:anim calcmode="lin" valueType="num">
                                      <p:cBhvr>
                                        <p:cTn id="8" dur="500" fill="hold"/>
                                        <p:tgtEl>
                                          <p:spTgt spid="1025"/>
                                        </p:tgtEl>
                                        <p:attrNameLst>
                                          <p:attrName>ppt_h</p:attrName>
                                        </p:attrNameLst>
                                      </p:cBhvr>
                                      <p:tavLst>
                                        <p:tav tm="0">
                                          <p:val>
                                            <p:fltVal val="0"/>
                                          </p:val>
                                        </p:tav>
                                        <p:tav tm="100000">
                                          <p:val>
                                            <p:strVal val="#ppt_h"/>
                                          </p:val>
                                        </p:tav>
                                      </p:tavLst>
                                    </p:anim>
                                    <p:animEffect transition="in" filter="fade">
                                      <p:cBhvr>
                                        <p:cTn id="9" dur="500"/>
                                        <p:tgtEl>
                                          <p:spTgt spid="1025"/>
                                        </p:tgtEl>
                                      </p:cBhvr>
                                    </p:animEffect>
                                  </p:childTnLst>
                                </p:cTn>
                              </p:par>
                            </p:childTnLst>
                          </p:cTn>
                        </p:par>
                        <p:par>
                          <p:cTn id="10" fill="hold">
                            <p:stCondLst>
                              <p:cond delay="5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1026"/>
                                        </p:tgtEl>
                                        <p:attrNameLst>
                                          <p:attrName>style.visibility</p:attrName>
                                        </p:attrNameLst>
                                      </p:cBhvr>
                                      <p:to>
                                        <p:strVal val="visible"/>
                                      </p:to>
                                    </p:set>
                                    <p:anim calcmode="lin" valueType="num">
                                      <p:cBhvr>
                                        <p:cTn id="13" dur="1000" fill="hold"/>
                                        <p:tgtEl>
                                          <p:spTgt spid="1026"/>
                                        </p:tgtEl>
                                        <p:attrNameLst>
                                          <p:attrName>ppt_w</p:attrName>
                                        </p:attrNameLst>
                                      </p:cBhvr>
                                      <p:tavLst>
                                        <p:tav tm="0">
                                          <p:val>
                                            <p:fltVal val="0"/>
                                          </p:val>
                                        </p:tav>
                                        <p:tav tm="100000">
                                          <p:val>
                                            <p:strVal val="#ppt_w"/>
                                          </p:val>
                                        </p:tav>
                                      </p:tavLst>
                                    </p:anim>
                                    <p:anim calcmode="lin" valueType="num">
                                      <p:cBhvr>
                                        <p:cTn id="14" dur="1000" fill="hold"/>
                                        <p:tgtEl>
                                          <p:spTgt spid="1026"/>
                                        </p:tgtEl>
                                        <p:attrNameLst>
                                          <p:attrName>ppt_h</p:attrName>
                                        </p:attrNameLst>
                                      </p:cBhvr>
                                      <p:tavLst>
                                        <p:tav tm="0">
                                          <p:val>
                                            <p:fltVal val="0"/>
                                          </p:val>
                                        </p:tav>
                                        <p:tav tm="100000">
                                          <p:val>
                                            <p:strVal val="#ppt_h"/>
                                          </p:val>
                                        </p:tav>
                                      </p:tavLst>
                                    </p:anim>
                                    <p:anim calcmode="lin" valueType="num">
                                      <p:cBhvr>
                                        <p:cTn id="15" dur="1000" fill="hold"/>
                                        <p:tgtEl>
                                          <p:spTgt spid="1026"/>
                                        </p:tgtEl>
                                        <p:attrNameLst>
                                          <p:attrName>style.rotation</p:attrName>
                                        </p:attrNameLst>
                                      </p:cBhvr>
                                      <p:tavLst>
                                        <p:tav tm="0">
                                          <p:val>
                                            <p:fltVal val="90"/>
                                          </p:val>
                                        </p:tav>
                                        <p:tav tm="100000">
                                          <p:val>
                                            <p:fltVal val="0"/>
                                          </p:val>
                                        </p:tav>
                                      </p:tavLst>
                                    </p:anim>
                                    <p:animEffect transition="in" filter="fade">
                                      <p:cBhvr>
                                        <p:cTn id="16" dur="1000"/>
                                        <p:tgtEl>
                                          <p:spTgt spid="1026"/>
                                        </p:tgtEl>
                                      </p:cBhvr>
                                    </p:animEffect>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1000"/>
                                        <p:tgtEl>
                                          <p:spTgt spid="6">
                                            <p:txEl>
                                              <p:pRg st="0" end="0"/>
                                            </p:txEl>
                                          </p:spTgt>
                                        </p:tgtEl>
                                      </p:cBhvr>
                                    </p:animEffect>
                                    <p:anim calcmode="lin" valueType="num">
                                      <p:cBhvr>
                                        <p:cTn id="2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7" presetClass="entr" presetSubtype="0" fill="hold" grpId="0" nodeType="after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10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0" y="304800"/>
            <a:ext cx="4038600" cy="51816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r>
              <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 лирике Некрасова слились воедино два понятия: народ и родина. Они были для поэта неразделимы. Так как Некрасов провёл детство в имении своего отца на берегу Волги,</a:t>
            </a:r>
          </a:p>
          <a:p>
            <a:pPr>
              <a:buNone/>
            </a:pPr>
            <a:r>
              <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С ранних лет он видел жизнь крестьян, их радости и горести, их тяжелый труд и редкие праздники. Уже тогда поэт научился любить свой народ, свою родину. </a:t>
            </a:r>
            <a:endParaRPr lang="en-JM"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dobe Caslon Pro Bold" pitchFamily="18" charset="0"/>
            </a:endParaRPr>
          </a:p>
        </p:txBody>
      </p:sp>
      <p:sp>
        <p:nvSpPr>
          <p:cNvPr id="8" name="Прямоугольник 7"/>
          <p:cNvSpPr/>
          <p:nvPr/>
        </p:nvSpPr>
        <p:spPr>
          <a:xfrm>
            <a:off x="4038600" y="3810000"/>
            <a:ext cx="4572000" cy="2862322"/>
          </a:xfrm>
          <a:prstGeom prst="rect">
            <a:avLst/>
          </a:prstGeom>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b="1" dirty="0" smtClean="0">
                <a:ln/>
                <a:solidFill>
                  <a:schemeClr val="accent3"/>
                </a:solidFill>
              </a:rPr>
              <a:t>Для Некрасова существовало как бы две России: Россия помещиков-крепостников, чиновников, равнодушных к бедам народа, бездарных правителей и другая Россия – Россия народная, близкая и понятная поэту. Некрасов ненавидел первую Россию и всем сердцем любил вторую. </a:t>
            </a:r>
            <a:br>
              <a:rPr lang="ru-RU" b="1" dirty="0" smtClean="0">
                <a:ln/>
                <a:solidFill>
                  <a:schemeClr val="accent3"/>
                </a:solidFill>
              </a:rPr>
            </a:br>
            <a:endParaRPr lang="en-JM" b="1" dirty="0">
              <a:ln/>
              <a:solidFill>
                <a:schemeClr val="accent3"/>
              </a:solidFill>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p:cTn id="1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35"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anim calcmode="lin" valueType="num">
                                      <p:cBhvr>
                                        <p:cTn id="18" dur="2000" fill="hold"/>
                                        <p:tgtEl>
                                          <p:spTgt spid="8"/>
                                        </p:tgtEl>
                                        <p:attrNameLst>
                                          <p:attrName>style.rotation</p:attrName>
                                        </p:attrNameLst>
                                      </p:cBhvr>
                                      <p:tavLst>
                                        <p:tav tm="0">
                                          <p:val>
                                            <p:fltVal val="720"/>
                                          </p:val>
                                        </p:tav>
                                        <p:tav tm="100000">
                                          <p:val>
                                            <p:fltVal val="0"/>
                                          </p:val>
                                        </p:tav>
                                      </p:tavLst>
                                    </p:anim>
                                    <p:anim calcmode="lin" valueType="num">
                                      <p:cBhvr>
                                        <p:cTn id="19" dur="2000" fill="hold"/>
                                        <p:tgtEl>
                                          <p:spTgt spid="8"/>
                                        </p:tgtEl>
                                        <p:attrNameLst>
                                          <p:attrName>ppt_h</p:attrName>
                                        </p:attrNameLst>
                                      </p:cBhvr>
                                      <p:tavLst>
                                        <p:tav tm="0">
                                          <p:val>
                                            <p:fltVal val="0"/>
                                          </p:val>
                                        </p:tav>
                                        <p:tav tm="100000">
                                          <p:val>
                                            <p:strVal val="#ppt_h"/>
                                          </p:val>
                                        </p:tav>
                                      </p:tavLst>
                                    </p:anim>
                                    <p:anim calcmode="lin" valueType="num">
                                      <p:cBhvr>
                                        <p:cTn id="20"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9000" b="-29000"/>
          </a:stretch>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sz="4900" dirty="0" smtClean="0"/>
              <a:t> </a:t>
            </a:r>
            <a:r>
              <a:rPr lang="ru-RU" sz="4900" dirty="0" smtClean="0">
                <a:solidFill>
                  <a:schemeClr val="bg2">
                    <a:lumMod val="50000"/>
                  </a:schemeClr>
                </a:solidFill>
              </a:rPr>
              <a:t>   </a:t>
            </a:r>
            <a:r>
              <a:rPr lang="ru-RU" sz="2200" dirty="0" smtClean="0">
                <a:solidFill>
                  <a:schemeClr val="bg2">
                    <a:lumMod val="50000"/>
                  </a:schemeClr>
                </a:solidFill>
              </a:rPr>
              <a:t>В стихотворении «Элегия» поэт написал: «Я лиру посвятил народу своему…» Он определил главную тему своего творчества – «страдания народа». Пока народ находился в неволе, лира поэта должна служить народу.</a:t>
            </a:r>
            <a:r>
              <a:rPr lang="ru-RU" sz="2200" dirty="0" smtClean="0"/>
              <a:t/>
            </a:r>
            <a:br>
              <a:rPr lang="ru-RU" sz="2200" dirty="0" smtClean="0"/>
            </a:br>
            <a:endParaRPr lang="en-JM" sz="2200" dirty="0"/>
          </a:p>
        </p:txBody>
      </p:sp>
      <p:sp>
        <p:nvSpPr>
          <p:cNvPr id="3" name="Содержимое 2"/>
          <p:cNvSpPr>
            <a:spLocks noGrp="1"/>
          </p:cNvSpPr>
          <p:nvPr>
            <p:ph sz="half" idx="1"/>
          </p:nvPr>
        </p:nvSpPr>
        <p:spPr/>
        <p:txBody>
          <a:bodyPr>
            <a:normAutofit fontScale="62500" lnSpcReduction="20000"/>
          </a:bodyPr>
          <a:lstStyle/>
          <a:p>
            <a:pPr>
              <a:buNone/>
            </a:pPr>
            <a:r>
              <a:rPr lang="ru-RU" sz="2000" dirty="0" smtClean="0"/>
              <a:t> </a:t>
            </a:r>
            <a:r>
              <a:rPr lang="ru-RU" dirty="0" smtClean="0">
                <a:solidFill>
                  <a:schemeClr val="accent6">
                    <a:lumMod val="75000"/>
                  </a:schemeClr>
                </a:solidFill>
              </a:rPr>
              <a:t>Пускай нам говорит изменчивая мода, Что тема старая "страдания народа" И что поэзия забыть ее должна. Не верьте, юноши! не стареет она. О, если бы ее могли состарить годы! Процвел бы божий мир!... Увы! пока народы Влачатся в нищете, покорствуя бичам, Как тощие стада по скошенным лугам, Оплакивать их рок, служить им будет муза, И в мире нет прочней, прекраснее союза!... Толпе напоминать, что бедствует народ В то время, как она ликует и поет, К народу возбуждать вниманье сильных мира - Чему достойнее служить могла бы лира?</a:t>
            </a:r>
            <a:endParaRPr lang="en-JM" dirty="0">
              <a:solidFill>
                <a:schemeClr val="accent6">
                  <a:lumMod val="75000"/>
                </a:schemeClr>
              </a:solidFill>
            </a:endParaRPr>
          </a:p>
        </p:txBody>
      </p:sp>
      <p:sp>
        <p:nvSpPr>
          <p:cNvPr id="6" name="Содержимое 5"/>
          <p:cNvSpPr>
            <a:spLocks noGrp="1"/>
          </p:cNvSpPr>
          <p:nvPr>
            <p:ph sz="half" idx="2"/>
          </p:nvPr>
        </p:nvSpPr>
        <p:spPr/>
        <p:txBody>
          <a:bodyPr>
            <a:normAutofit fontScale="62500" lnSpcReduction="20000"/>
          </a:bodyPr>
          <a:lstStyle/>
          <a:p>
            <a:r>
              <a:rPr lang="ru-RU" dirty="0" smtClean="0">
                <a:solidFill>
                  <a:schemeClr val="bg1">
                    <a:lumMod val="95000"/>
                    <a:lumOff val="5000"/>
                  </a:schemeClr>
                </a:solidFill>
              </a:rPr>
              <a:t>Я лиру посвятил народу своему. Быть может, я умру неведомый ему, Но я ему служил - и сердцем я спокоен... Пускай наносит вред врагу не каждый воин, Но каждый в бой иди! А бой решит судьба... Я видел красный день: в России нет раба! И слезы сладкие я пролил в </a:t>
            </a:r>
            <a:r>
              <a:rPr lang="ru-RU" dirty="0" err="1" smtClean="0">
                <a:solidFill>
                  <a:schemeClr val="bg1">
                    <a:lumMod val="95000"/>
                    <a:lumOff val="5000"/>
                  </a:schemeClr>
                </a:solidFill>
              </a:rPr>
              <a:t>умиленьи</a:t>
            </a:r>
            <a:r>
              <a:rPr lang="ru-RU" dirty="0" smtClean="0">
                <a:solidFill>
                  <a:schemeClr val="bg1">
                    <a:lumMod val="95000"/>
                    <a:lumOff val="5000"/>
                  </a:schemeClr>
                </a:solidFill>
              </a:rPr>
              <a:t>... "Довольно ликовать в наивном </a:t>
            </a:r>
            <a:r>
              <a:rPr lang="ru-RU" dirty="0" err="1" smtClean="0">
                <a:solidFill>
                  <a:schemeClr val="bg1">
                    <a:lumMod val="95000"/>
                    <a:lumOff val="5000"/>
                  </a:schemeClr>
                </a:solidFill>
              </a:rPr>
              <a:t>увлеченьи</a:t>
            </a:r>
            <a:r>
              <a:rPr lang="ru-RU" dirty="0" smtClean="0">
                <a:solidFill>
                  <a:schemeClr val="bg1">
                    <a:lumMod val="95000"/>
                    <a:lumOff val="5000"/>
                  </a:schemeClr>
                </a:solidFill>
              </a:rPr>
              <a:t>,- Шепнула Муза мне.- Пора идти вперед: Народ освобожден, но счастлив ли народ?.. ….</a:t>
            </a:r>
            <a:r>
              <a:rPr lang="ru-RU" dirty="0" smtClean="0">
                <a:solidFill>
                  <a:schemeClr val="bg2">
                    <a:lumMod val="50000"/>
                  </a:schemeClr>
                </a:solidFill>
              </a:rPr>
              <a:t/>
            </a:r>
            <a:br>
              <a:rPr lang="ru-RU" dirty="0" smtClean="0">
                <a:solidFill>
                  <a:schemeClr val="bg2">
                    <a:lumMod val="50000"/>
                  </a:schemeClr>
                </a:solidFill>
              </a:rPr>
            </a:br>
            <a:endParaRPr lang="en-JM" dirty="0">
              <a:solidFill>
                <a:schemeClr val="bg2">
                  <a:lumMod val="50000"/>
                </a:schemeClr>
              </a:solidFill>
            </a:endParaRPr>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609600" y="533400"/>
            <a:ext cx="3048000" cy="6019800"/>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buNone/>
            </a:pPr>
            <a:r>
              <a:rPr lang="ru-RU"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ru-RU"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rno Pro" pitchFamily="18" charset="0"/>
              </a:rPr>
              <a:t>Личность Некрасова крайне сложна. Мемуаристы отмечают, что он был «кающимся дворянином», то есть испытывавшим угрызения совести перед угнетенным народом. Он старался своей поэтической деятельностью как бы искупить грех своего привилегированного происхождения.</a:t>
            </a:r>
          </a:p>
          <a:p>
            <a:endParaRPr lang="en-JM"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17411" name="Picture 3" descr="C:\Documents and Settings\настьКа\Рабочий стол\с контакта\алёна\091880638d7f10aa1d24b9e0124e888e.jpg"/>
          <p:cNvPicPr>
            <a:picLocks noChangeAspect="1" noChangeArrowheads="1"/>
          </p:cNvPicPr>
          <p:nvPr/>
        </p:nvPicPr>
        <p:blipFill>
          <a:blip r:embed="rId2" cstate="print"/>
          <a:srcRect l="8163" t="4796" r="12245" b="4082"/>
          <a:stretch>
            <a:fillRect/>
          </a:stretch>
        </p:blipFill>
        <p:spPr bwMode="auto">
          <a:xfrm>
            <a:off x="4953000" y="914400"/>
            <a:ext cx="2971800" cy="4343400"/>
          </a:xfrm>
          <a:prstGeom prst="rect">
            <a:avLst/>
          </a:prstGeom>
          <a:ln>
            <a:noFill/>
          </a:ln>
          <a:effectLst>
            <a:softEdge rad="112500"/>
          </a:effectLst>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17411"/>
                                        </p:tgtEl>
                                        <p:attrNameLst>
                                          <p:attrName>style.visibility</p:attrName>
                                        </p:attrNameLst>
                                      </p:cBhvr>
                                      <p:to>
                                        <p:strVal val="visible"/>
                                      </p:to>
                                    </p:set>
                                    <p:animEffect transition="in" filter="fade">
                                      <p:cBhvr>
                                        <p:cTn id="13" dur="2000"/>
                                        <p:tgtEl>
                                          <p:spTgt spid="17411"/>
                                        </p:tgtEl>
                                      </p:cBhvr>
                                    </p:animEffect>
                                    <p:anim calcmode="lin" valueType="num">
                                      <p:cBhvr>
                                        <p:cTn id="14" dur="2000" fill="hold"/>
                                        <p:tgtEl>
                                          <p:spTgt spid="17411"/>
                                        </p:tgtEl>
                                        <p:attrNameLst>
                                          <p:attrName>ppt_x</p:attrName>
                                        </p:attrNameLst>
                                      </p:cBhvr>
                                      <p:tavLst>
                                        <p:tav tm="0">
                                          <p:val>
                                            <p:strVal val="#ppt_x"/>
                                          </p:val>
                                        </p:tav>
                                        <p:tav tm="100000">
                                          <p:val>
                                            <p:strVal val="#ppt_x"/>
                                          </p:val>
                                        </p:tav>
                                      </p:tavLst>
                                    </p:anim>
                                    <p:anim calcmode="lin" valueType="num">
                                      <p:cBhvr>
                                        <p:cTn id="15" dur="2000" fill="hold"/>
                                        <p:tgtEl>
                                          <p:spTgt spid="174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C:\Documents and Settings\настьКа\Рабочий стол\с контакта\алёна\m-00013270-a-00002656.jpg"/>
          <p:cNvPicPr>
            <a:picLocks noChangeAspect="1" noChangeArrowheads="1"/>
          </p:cNvPicPr>
          <p:nvPr/>
        </p:nvPicPr>
        <p:blipFill>
          <a:blip r:embed="rId2" cstate="print"/>
          <a:srcRect/>
          <a:stretch>
            <a:fillRect/>
          </a:stretch>
        </p:blipFill>
        <p:spPr bwMode="auto">
          <a:xfrm>
            <a:off x="5715000" y="3657600"/>
            <a:ext cx="2911475" cy="2966839"/>
          </a:xfrm>
          <a:prstGeom prst="roundRect">
            <a:avLst>
              <a:gd name="adj" fmla="val 8594"/>
            </a:avLst>
          </a:prstGeom>
          <a:solidFill>
            <a:srgbClr val="FFFFFF">
              <a:shade val="85000"/>
            </a:srgbClr>
          </a:solidFill>
          <a:ln>
            <a:noFill/>
          </a:ln>
          <a:effectLst>
            <a:glow rad="101600">
              <a:schemeClr val="accent5">
                <a:satMod val="175000"/>
                <a:alpha val="40000"/>
              </a:schemeClr>
            </a:glow>
            <a:reflection blurRad="12700" stA="38000" endPos="28000" dist="5000" dir="5400000" sy="-100000" algn="bl" rotWithShape="0"/>
            <a:softEdge rad="127000"/>
          </a:effectLst>
        </p:spPr>
      </p:pic>
      <p:sp>
        <p:nvSpPr>
          <p:cNvPr id="3" name="Содержимое 2"/>
          <p:cNvSpPr>
            <a:spLocks noGrp="1"/>
          </p:cNvSpPr>
          <p:nvPr>
            <p:ph idx="1"/>
          </p:nvPr>
        </p:nvSpPr>
        <p:spPr>
          <a:xfrm>
            <a:off x="533400" y="228600"/>
            <a:ext cx="7239000" cy="5257799"/>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r>
              <a:rPr lang="ru-RU" sz="1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Некрасов писал, что самое главное — это любить народ и родину и «служить им сердцем и душой». Русский народ, в неограниченные возможности которого Некрасов свято верил, и родная земля с ее удивительно суровой, но бесконечно прекрасной природой — неиссякаемый источник вдохновения поэта. Образ матери-родины проходит через всё его творчество.</a:t>
            </a:r>
            <a:r>
              <a:rPr lang="ru-RU"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«Ты и убогая, ты и обильная, ты и могучая, ты и бессильная, матушка-Русь!» — слова, с которыми обращался поэт к родине. На чужбине Некрасов тосковал, томился от бездействия, пребывал в творческом тупике. Но стоило ему вернуться, вдохнуть знакомые с детства запахи и увидеть родные пейзажи, он переживал творческий подъем.</a:t>
            </a:r>
          </a:p>
          <a:p>
            <a:pPr>
              <a:buNone/>
            </a:pPr>
            <a:endParaRPr lang="en-JM"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43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smtClean="0">
                <a:ln>
                  <a:noFill/>
                </a:ln>
                <a:solidFill>
                  <a:srgbClr val="222222"/>
                </a:solidFill>
                <a:effectLst/>
                <a:latin typeface="Times New Roman" pitchFamily="18" charset="0"/>
                <a:cs typeface="Times New Roman" pitchFamily="18" charset="0"/>
              </a:rPr>
              <a:t>РУСЬ</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43" presetClass="entr" presetSubtype="0" fill="hold" nodeType="afterEffect">
                                  <p:stCondLst>
                                    <p:cond delay="0"/>
                                  </p:stCondLst>
                                  <p:childTnLst>
                                    <p:set>
                                      <p:cBhvr>
                                        <p:cTn id="12" dur="1" fill="hold">
                                          <p:stCondLst>
                                            <p:cond delay="0"/>
                                          </p:stCondLst>
                                        </p:cTn>
                                        <p:tgtEl>
                                          <p:spTgt spid="18436"/>
                                        </p:tgtEl>
                                        <p:attrNameLst>
                                          <p:attrName>style.visibility</p:attrName>
                                        </p:attrNameLst>
                                      </p:cBhvr>
                                      <p:to>
                                        <p:strVal val="visible"/>
                                      </p:to>
                                    </p:set>
                                    <p:animEffect transition="in" filter="fade">
                                      <p:cBhvr>
                                        <p:cTn id="13" dur="100"/>
                                        <p:tgtEl>
                                          <p:spTgt spid="18436"/>
                                        </p:tgtEl>
                                      </p:cBhvr>
                                    </p:animEffect>
                                    <p:anim calcmode="lin" valueType="num">
                                      <p:cBhvr>
                                        <p:cTn id="14" dur="400" fill="hold"/>
                                        <p:tgtEl>
                                          <p:spTgt spid="18436"/>
                                        </p:tgtEl>
                                        <p:attrNameLst>
                                          <p:attrName>ppt_x</p:attrName>
                                        </p:attrNameLst>
                                      </p:cBhvr>
                                      <p:tavLst>
                                        <p:tav tm="0">
                                          <p:val>
                                            <p:strVal val="#ppt_x"/>
                                          </p:val>
                                        </p:tav>
                                        <p:tav tm="100000">
                                          <p:val>
                                            <p:strVal val="#ppt_x"/>
                                          </p:val>
                                        </p:tav>
                                      </p:tavLst>
                                    </p:anim>
                                    <p:anim calcmode="lin" valueType="num">
                                      <p:cBhvr>
                                        <p:cTn id="15" dur="400" fill="hold"/>
                                        <p:tgtEl>
                                          <p:spTgt spid="18436"/>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843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843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90600" y="0"/>
            <a:ext cx="7772400" cy="6400800"/>
          </a:xfrm>
        </p:spPr>
        <p:txBody>
          <a:bodyPr>
            <a:normAutofit fontScale="90000"/>
          </a:bodyPr>
          <a:lstStyle/>
          <a:p>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РУСЬ</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убогая,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обильная,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могучая,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бессильная,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Матушка-Русь!</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 рабстве спасенное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Сердце свободное —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Золото, золото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Сердце народное!</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Сила народная,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Сила могучая —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Совесть спокойная,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Правда живучая!</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Сила с неправдою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 уживается,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Жертва неправдою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 вызывается,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Русь не шелохнется,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Русь — как убитая!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 загорелась в ней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Искра сокрытая,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Встали — небужены,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Вышли — непрошены,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Жита по зернушку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Горы наношены!</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Рать подымается —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Неисчислимая!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Сила в ней скажется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Несокрушимая!</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убогая,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обильная,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забитая,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Ты и всесильная, </a:t>
            </a:r>
            <a:b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ru-RU" sz="13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Матушка-Русь!..</a:t>
            </a:r>
            <a:r>
              <a:rPr lang="ru-RU" b="0" dirty="0" smtClean="0"/>
              <a:t/>
            </a:r>
            <a:br>
              <a:rPr lang="ru-RU" b="0" dirty="0" smtClean="0"/>
            </a:br>
            <a:endParaRPr lang="en-JM" dirty="0"/>
          </a:p>
        </p:txBody>
      </p:sp>
      <p:pic>
        <p:nvPicPr>
          <p:cNvPr id="1026" name="Picture 2" descr="C:\Documents and Settings\настьКа\Рабочий стол\с контакта\алёна\4d77a9bb6bc3t.jpg"/>
          <p:cNvPicPr>
            <a:picLocks noChangeAspect="1" noChangeArrowheads="1"/>
          </p:cNvPicPr>
          <p:nvPr/>
        </p:nvPicPr>
        <p:blipFill>
          <a:blip r:embed="rId2" cstate="print"/>
          <a:srcRect/>
          <a:stretch>
            <a:fillRect/>
          </a:stretch>
        </p:blipFill>
        <p:spPr bwMode="auto">
          <a:xfrm>
            <a:off x="533400" y="2895600"/>
            <a:ext cx="2909365" cy="3352800"/>
          </a:xfrm>
          <a:prstGeom prst="rect">
            <a:avLst/>
          </a:prstGeom>
          <a:noFill/>
          <a:effectLst>
            <a:softEdge rad="317500"/>
          </a:effectLst>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381000" y="381000"/>
            <a:ext cx="3657600" cy="5715000"/>
          </a:xfrm>
        </p:spPr>
        <p:txBody>
          <a:bodyPr>
            <a:noAutofit/>
          </a:bodyPr>
          <a:lstStyle/>
          <a:p>
            <a:pPr>
              <a:buNone/>
            </a:pPr>
            <a:r>
              <a:rPr lang="ru-RU" sz="1050" dirty="0" smtClean="0"/>
              <a:t>И вот они опять, знакомые места,</a:t>
            </a:r>
          </a:p>
          <a:p>
            <a:pPr>
              <a:buNone/>
            </a:pPr>
            <a:r>
              <a:rPr lang="ru-RU" sz="1050" dirty="0" smtClean="0"/>
              <a:t>Где жизнь отцов моих, бесплодна и пуста,</a:t>
            </a:r>
          </a:p>
          <a:p>
            <a:pPr>
              <a:buNone/>
            </a:pPr>
            <a:r>
              <a:rPr lang="ru-RU" sz="1050" dirty="0" smtClean="0"/>
              <a:t>Текла среди пиров, бессмысленного чванства,</a:t>
            </a:r>
          </a:p>
          <a:p>
            <a:pPr>
              <a:buNone/>
            </a:pPr>
            <a:r>
              <a:rPr lang="ru-RU" sz="1050" dirty="0" smtClean="0"/>
              <a:t>Разврата грязного и мелкого тиранства;</a:t>
            </a:r>
          </a:p>
          <a:p>
            <a:pPr>
              <a:buNone/>
            </a:pPr>
            <a:r>
              <a:rPr lang="ru-RU" sz="1050" dirty="0" smtClean="0"/>
              <a:t>Где рой подавленных и трепетных рабов</a:t>
            </a:r>
          </a:p>
          <a:p>
            <a:pPr>
              <a:buNone/>
            </a:pPr>
            <a:r>
              <a:rPr lang="ru-RU" sz="1050" dirty="0" smtClean="0"/>
              <a:t>Завидовал житью последних барских псов,</a:t>
            </a:r>
          </a:p>
          <a:p>
            <a:pPr>
              <a:buNone/>
            </a:pPr>
            <a:r>
              <a:rPr lang="ru-RU" sz="1050" dirty="0" smtClean="0"/>
              <a:t>Где было суждено мне божий свет увидеть,</a:t>
            </a:r>
          </a:p>
          <a:p>
            <a:pPr>
              <a:buNone/>
            </a:pPr>
            <a:r>
              <a:rPr lang="ru-RU" sz="1050" dirty="0" smtClean="0"/>
              <a:t>Где научился я терпеть и ненавидеть,</a:t>
            </a:r>
          </a:p>
          <a:p>
            <a:pPr>
              <a:buNone/>
            </a:pPr>
            <a:r>
              <a:rPr lang="ru-RU" sz="1050" dirty="0" smtClean="0"/>
              <a:t>Но, ненависть в душе постыдно </a:t>
            </a:r>
            <a:r>
              <a:rPr lang="ru-RU" sz="1050" dirty="0" err="1" smtClean="0"/>
              <a:t>притая</a:t>
            </a:r>
            <a:r>
              <a:rPr lang="ru-RU" sz="1050" dirty="0" smtClean="0"/>
              <a:t>,</a:t>
            </a:r>
          </a:p>
          <a:p>
            <a:pPr>
              <a:buNone/>
            </a:pPr>
            <a:r>
              <a:rPr lang="ru-RU" sz="1050" dirty="0" smtClean="0"/>
              <a:t>Где иногда бывал помещиком и я;</a:t>
            </a:r>
          </a:p>
          <a:p>
            <a:pPr>
              <a:buNone/>
            </a:pPr>
            <a:r>
              <a:rPr lang="ru-RU" sz="1050" dirty="0" smtClean="0"/>
              <a:t>Где от души моей, </a:t>
            </a:r>
            <a:r>
              <a:rPr lang="ru-RU" sz="1050" dirty="0" err="1" smtClean="0"/>
              <a:t>довременно</a:t>
            </a:r>
            <a:r>
              <a:rPr lang="ru-RU" sz="1050" dirty="0" smtClean="0"/>
              <a:t> растленной,</a:t>
            </a:r>
          </a:p>
          <a:p>
            <a:pPr>
              <a:buNone/>
            </a:pPr>
            <a:r>
              <a:rPr lang="ru-RU" sz="1050" dirty="0" smtClean="0"/>
              <a:t>Так рано отлетел покой благословенный,</a:t>
            </a:r>
          </a:p>
          <a:p>
            <a:pPr>
              <a:buNone/>
            </a:pPr>
            <a:r>
              <a:rPr lang="ru-RU" sz="1050" dirty="0" smtClean="0"/>
              <a:t>И </a:t>
            </a:r>
            <a:r>
              <a:rPr lang="ru-RU" sz="1050" dirty="0" err="1" smtClean="0"/>
              <a:t>неребяческих</a:t>
            </a:r>
            <a:r>
              <a:rPr lang="ru-RU" sz="1050" dirty="0" smtClean="0"/>
              <a:t> желаний и тревог</a:t>
            </a:r>
          </a:p>
          <a:p>
            <a:pPr>
              <a:buNone/>
            </a:pPr>
            <a:r>
              <a:rPr lang="ru-RU" sz="1050" dirty="0" smtClean="0"/>
              <a:t>Огонь томительный до срока сердце жег...</a:t>
            </a:r>
          </a:p>
          <a:p>
            <a:pPr>
              <a:buNone/>
            </a:pPr>
            <a:r>
              <a:rPr lang="ru-RU" sz="1050" dirty="0" smtClean="0"/>
              <a:t>Воспоминания дней юности - известных</a:t>
            </a:r>
          </a:p>
          <a:p>
            <a:pPr>
              <a:buNone/>
            </a:pPr>
            <a:r>
              <a:rPr lang="ru-RU" sz="1050" dirty="0" smtClean="0"/>
              <a:t>Под громким именем роскошных и чудесных, -</a:t>
            </a:r>
          </a:p>
          <a:p>
            <a:pPr>
              <a:buNone/>
            </a:pPr>
            <a:r>
              <a:rPr lang="ru-RU" sz="1050" dirty="0" smtClean="0"/>
              <a:t>Наполнив грудь мою и злобой и хандрой,</a:t>
            </a:r>
          </a:p>
          <a:p>
            <a:pPr>
              <a:buNone/>
            </a:pPr>
            <a:r>
              <a:rPr lang="ru-RU" sz="1050" dirty="0" smtClean="0"/>
              <a:t>Во всей своей красе проходят предо мной...</a:t>
            </a:r>
          </a:p>
          <a:p>
            <a:pPr>
              <a:buNone/>
            </a:pPr>
            <a:r>
              <a:rPr lang="ru-RU" sz="1050" dirty="0" smtClean="0"/>
              <a:t>Вот темный, темный сад... Чей лик в аллее </a:t>
            </a:r>
            <a:r>
              <a:rPr lang="ru-RU" sz="1050" dirty="0" err="1" smtClean="0"/>
              <a:t>дальной</a:t>
            </a:r>
            <a:endParaRPr lang="ru-RU" sz="1050" dirty="0" smtClean="0"/>
          </a:p>
          <a:p>
            <a:pPr>
              <a:buNone/>
            </a:pPr>
            <a:r>
              <a:rPr lang="ru-RU" sz="1050" dirty="0" smtClean="0"/>
              <a:t>Мелькает меж ветвей, болезненно - печальный?</a:t>
            </a:r>
          </a:p>
          <a:p>
            <a:pPr>
              <a:buNone/>
            </a:pPr>
            <a:r>
              <a:rPr lang="ru-RU" sz="1050" dirty="0" smtClean="0"/>
              <a:t>Я знаю, отчего ты плачешь, мать моя!</a:t>
            </a:r>
          </a:p>
          <a:p>
            <a:pPr>
              <a:buNone/>
            </a:pPr>
            <a:r>
              <a:rPr lang="ru-RU" sz="1050" dirty="0" smtClean="0"/>
              <a:t>Кто жизнь твою сгубил... о! знаю, знаю я!..</a:t>
            </a:r>
          </a:p>
          <a:p>
            <a:pPr>
              <a:buNone/>
            </a:pPr>
            <a:r>
              <a:rPr lang="ru-RU" sz="1050" dirty="0" smtClean="0"/>
              <a:t>Навеки отдана угрюмому невежде,</a:t>
            </a:r>
          </a:p>
          <a:p>
            <a:pPr>
              <a:buNone/>
            </a:pPr>
            <a:r>
              <a:rPr lang="ru-RU" sz="1050" dirty="0" smtClean="0"/>
              <a:t>Не предавалась ты несбыточной надежде -</a:t>
            </a:r>
          </a:p>
          <a:p>
            <a:pPr>
              <a:buNone/>
            </a:pPr>
            <a:r>
              <a:rPr lang="ru-RU" sz="1050" dirty="0" smtClean="0"/>
              <a:t>Тебя пугала мысль восстать против судьбы,</a:t>
            </a:r>
          </a:p>
          <a:p>
            <a:pPr>
              <a:buNone/>
            </a:pPr>
            <a:r>
              <a:rPr lang="ru-RU" sz="1050" dirty="0" smtClean="0"/>
              <a:t>Ты жребий свой несла в молчании рабы...</a:t>
            </a:r>
          </a:p>
          <a:p>
            <a:pPr>
              <a:buNone/>
            </a:pPr>
            <a:r>
              <a:rPr lang="ru-RU" sz="1050" dirty="0" smtClean="0"/>
              <a:t>Но знаю: не была душа твоя бесстрастна;</a:t>
            </a:r>
          </a:p>
          <a:p>
            <a:pPr>
              <a:buNone/>
            </a:pPr>
            <a:r>
              <a:rPr lang="ru-RU" sz="1050" dirty="0" smtClean="0"/>
              <a:t>Она была горда, упорна и прекрасна,</a:t>
            </a:r>
          </a:p>
          <a:p>
            <a:pPr>
              <a:buNone/>
            </a:pPr>
            <a:r>
              <a:rPr lang="ru-RU" sz="1050" dirty="0" smtClean="0"/>
              <a:t>И все, что вынести в тебе достало сил,</a:t>
            </a:r>
          </a:p>
          <a:p>
            <a:pPr>
              <a:buNone/>
            </a:pPr>
            <a:r>
              <a:rPr lang="ru-RU" sz="1050" dirty="0" smtClean="0"/>
              <a:t>Предсмертный шепот твой губителю простил!..</a:t>
            </a:r>
          </a:p>
          <a:p>
            <a:pPr>
              <a:buNone/>
            </a:pPr>
            <a:r>
              <a:rPr lang="ru-RU" sz="1050" dirty="0" smtClean="0"/>
              <a:t>И ты, делившая с страдалицей безгласной</a:t>
            </a:r>
          </a:p>
          <a:p>
            <a:pPr>
              <a:buNone/>
            </a:pPr>
            <a:r>
              <a:rPr lang="ru-RU" sz="1050" dirty="0" smtClean="0"/>
              <a:t>И горе и позор судьбы ее ужасной,</a:t>
            </a:r>
          </a:p>
          <a:p>
            <a:pPr>
              <a:buNone/>
            </a:pPr>
            <a:r>
              <a:rPr lang="ru-RU" sz="1050" dirty="0" smtClean="0"/>
              <a:t>Тебя уж также нет, сестра души моей!</a:t>
            </a:r>
          </a:p>
          <a:p>
            <a:pPr>
              <a:buNone/>
            </a:pPr>
            <a:endParaRPr lang="ru-RU" sz="1050" dirty="0" smtClean="0"/>
          </a:p>
        </p:txBody>
      </p:sp>
      <p:sp>
        <p:nvSpPr>
          <p:cNvPr id="7" name="Содержимое 6"/>
          <p:cNvSpPr>
            <a:spLocks noGrp="1"/>
          </p:cNvSpPr>
          <p:nvPr>
            <p:ph sz="half" idx="2"/>
          </p:nvPr>
        </p:nvSpPr>
        <p:spPr>
          <a:xfrm>
            <a:off x="4267200" y="152400"/>
            <a:ext cx="3657600" cy="6477000"/>
          </a:xfrm>
        </p:spPr>
        <p:txBody>
          <a:bodyPr>
            <a:noAutofit/>
          </a:bodyPr>
          <a:lstStyle/>
          <a:p>
            <a:pPr>
              <a:buNone/>
            </a:pPr>
            <a:endParaRPr lang="ru-RU" sz="1050" dirty="0" smtClean="0"/>
          </a:p>
          <a:p>
            <a:pPr>
              <a:buNone/>
            </a:pPr>
            <a:r>
              <a:rPr lang="ru-RU" sz="1050" dirty="0" smtClean="0"/>
              <a:t>Из дома крепостных любовниц и псарей</a:t>
            </a:r>
          </a:p>
          <a:p>
            <a:pPr>
              <a:buNone/>
            </a:pPr>
            <a:r>
              <a:rPr lang="ru-RU" sz="1050" dirty="0" smtClean="0"/>
              <a:t>Гонимая стыдом, ты жребий свой вручила</a:t>
            </a:r>
          </a:p>
          <a:p>
            <a:pPr>
              <a:buNone/>
            </a:pPr>
            <a:r>
              <a:rPr lang="ru-RU" sz="1050" dirty="0" smtClean="0"/>
              <a:t>Тому, которого не знала, не любила...</a:t>
            </a:r>
          </a:p>
          <a:p>
            <a:pPr>
              <a:buNone/>
            </a:pPr>
            <a:r>
              <a:rPr lang="ru-RU" sz="1050" dirty="0" smtClean="0"/>
              <a:t>Но, матери своей печальную судьбу</a:t>
            </a:r>
          </a:p>
          <a:p>
            <a:pPr>
              <a:buNone/>
            </a:pPr>
            <a:r>
              <a:rPr lang="ru-RU" sz="1050" dirty="0" smtClean="0"/>
              <a:t>На свете повторив, лежала ты в гробу</a:t>
            </a:r>
          </a:p>
          <a:p>
            <a:pPr>
              <a:buNone/>
            </a:pPr>
            <a:r>
              <a:rPr lang="ru-RU" sz="1050" dirty="0" smtClean="0"/>
              <a:t>С такой  холодною и строгою улыбкой,</a:t>
            </a:r>
          </a:p>
          <a:p>
            <a:pPr>
              <a:buNone/>
            </a:pPr>
            <a:r>
              <a:rPr lang="ru-RU" sz="1050" dirty="0" smtClean="0"/>
              <a:t>Что дрогнул сам палач, заплакавший ошибкой.</a:t>
            </a:r>
          </a:p>
          <a:p>
            <a:pPr>
              <a:buNone/>
            </a:pPr>
            <a:r>
              <a:rPr lang="ru-RU" sz="1050" dirty="0" smtClean="0"/>
              <a:t>Вот серый, старый дом... Теперь он пуст и глух:</a:t>
            </a:r>
          </a:p>
          <a:p>
            <a:pPr>
              <a:buNone/>
            </a:pPr>
            <a:r>
              <a:rPr lang="ru-RU" sz="1050" dirty="0" smtClean="0"/>
              <a:t>Ни женщин, ни собак, ни гаеров, ни слуг, -</a:t>
            </a:r>
          </a:p>
          <a:p>
            <a:pPr>
              <a:buNone/>
            </a:pPr>
            <a:r>
              <a:rPr lang="ru-RU" sz="1050" dirty="0" smtClean="0"/>
              <a:t>А встарь?.. Но помню я: здесь что - то всех давило,</a:t>
            </a:r>
          </a:p>
          <a:p>
            <a:pPr>
              <a:buNone/>
            </a:pPr>
            <a:r>
              <a:rPr lang="ru-RU" sz="1050" dirty="0" smtClean="0"/>
              <a:t>Здесь в малом и в большом тоскливо сердце ныло.</a:t>
            </a:r>
          </a:p>
          <a:p>
            <a:pPr>
              <a:buNone/>
            </a:pPr>
            <a:r>
              <a:rPr lang="ru-RU" sz="1050" dirty="0" smtClean="0"/>
              <a:t>Я к няне убегал... Ах, няня! сколько раз</a:t>
            </a:r>
          </a:p>
          <a:p>
            <a:pPr>
              <a:buNone/>
            </a:pPr>
            <a:r>
              <a:rPr lang="ru-RU" sz="1050" dirty="0" smtClean="0"/>
              <a:t>Я слезы лил о ней в тяжелый сердцу час;</a:t>
            </a:r>
          </a:p>
          <a:p>
            <a:pPr>
              <a:buNone/>
            </a:pPr>
            <a:r>
              <a:rPr lang="ru-RU" sz="1050" dirty="0" smtClean="0"/>
              <a:t>При имени ее впадая в умиленье,</a:t>
            </a:r>
          </a:p>
          <a:p>
            <a:pPr>
              <a:buNone/>
            </a:pPr>
            <a:r>
              <a:rPr lang="ru-RU" sz="1050" dirty="0" smtClean="0"/>
              <a:t>Давно ли чувствовал я к ней благоговенье?..</a:t>
            </a:r>
          </a:p>
          <a:p>
            <a:pPr>
              <a:buNone/>
            </a:pPr>
            <a:r>
              <a:rPr lang="ru-RU" sz="1050" dirty="0" smtClean="0"/>
              <a:t>Ее бессмысленной и вредной доброты</a:t>
            </a:r>
          </a:p>
          <a:p>
            <a:pPr>
              <a:buNone/>
            </a:pPr>
            <a:r>
              <a:rPr lang="ru-RU" sz="1050" dirty="0" smtClean="0"/>
              <a:t>На память мне пришли немногие черты,</a:t>
            </a:r>
          </a:p>
          <a:p>
            <a:pPr>
              <a:buNone/>
            </a:pPr>
            <a:r>
              <a:rPr lang="ru-RU" sz="1050" dirty="0" smtClean="0"/>
              <a:t>И грудь моя полна враждой и злостью новой...</a:t>
            </a:r>
          </a:p>
          <a:p>
            <a:pPr>
              <a:buNone/>
            </a:pPr>
            <a:r>
              <a:rPr lang="ru-RU" sz="1050" dirty="0" smtClean="0"/>
              <a:t>Нет! в юности моей, мятежной и суровой,</a:t>
            </a:r>
          </a:p>
          <a:p>
            <a:pPr>
              <a:buNone/>
            </a:pPr>
            <a:r>
              <a:rPr lang="ru-RU" sz="1050" dirty="0" smtClean="0"/>
              <a:t>Отрадного душе воспоминанья нет;</a:t>
            </a:r>
          </a:p>
          <a:p>
            <a:pPr>
              <a:buNone/>
            </a:pPr>
            <a:r>
              <a:rPr lang="ru-RU" sz="1050" dirty="0" smtClean="0"/>
              <a:t>Но все, что, жизнь мою опутав с первых лет,</a:t>
            </a:r>
          </a:p>
          <a:p>
            <a:pPr>
              <a:buNone/>
            </a:pPr>
            <a:r>
              <a:rPr lang="ru-RU" sz="1050" dirty="0" smtClean="0"/>
              <a:t>Проклятьем на меня легло неотразимым, -</a:t>
            </a:r>
          </a:p>
          <a:p>
            <a:pPr>
              <a:buNone/>
            </a:pPr>
            <a:r>
              <a:rPr lang="ru-RU" sz="1050" dirty="0" smtClean="0"/>
              <a:t>Всему начало здесь, в краю моем родимом!..</a:t>
            </a:r>
          </a:p>
          <a:p>
            <a:pPr>
              <a:buNone/>
            </a:pPr>
            <a:r>
              <a:rPr lang="ru-RU" sz="1050" dirty="0" smtClean="0"/>
              <a:t>И с отвращением кругом кидая взор,</a:t>
            </a:r>
          </a:p>
          <a:p>
            <a:pPr>
              <a:buNone/>
            </a:pPr>
            <a:r>
              <a:rPr lang="ru-RU" sz="1050" dirty="0" smtClean="0"/>
              <a:t>С отрадой вижу я, что срублен темный бор -</a:t>
            </a:r>
          </a:p>
          <a:p>
            <a:pPr>
              <a:buNone/>
            </a:pPr>
            <a:r>
              <a:rPr lang="ru-RU" sz="1050" dirty="0" smtClean="0"/>
              <a:t>В томящий летний зной защита и прохлада, -</a:t>
            </a:r>
          </a:p>
          <a:p>
            <a:pPr>
              <a:buNone/>
            </a:pPr>
            <a:r>
              <a:rPr lang="ru-RU" sz="1050" dirty="0" smtClean="0"/>
              <a:t>И нива выжжена, и праздно дремлет стадо,</a:t>
            </a:r>
          </a:p>
          <a:p>
            <a:pPr>
              <a:buNone/>
            </a:pPr>
            <a:r>
              <a:rPr lang="ru-RU" sz="1050" dirty="0" smtClean="0"/>
              <a:t>Понурив голову над высохшим ручьем,</a:t>
            </a:r>
          </a:p>
          <a:p>
            <a:pPr>
              <a:buNone/>
            </a:pPr>
            <a:r>
              <a:rPr lang="ru-RU" sz="1050" dirty="0" smtClean="0"/>
              <a:t>И набок валится пустой и мрачный дом,</a:t>
            </a:r>
          </a:p>
          <a:p>
            <a:pPr>
              <a:buNone/>
            </a:pPr>
            <a:r>
              <a:rPr lang="ru-RU" sz="1050" dirty="0" smtClean="0"/>
              <a:t>Где вторил звону чаш и гласу ликований</a:t>
            </a:r>
          </a:p>
          <a:p>
            <a:pPr>
              <a:buNone/>
            </a:pPr>
            <a:r>
              <a:rPr lang="ru-RU" sz="1050" dirty="0" smtClean="0"/>
              <a:t>Глухой, и вечный гул подавленных страданий,</a:t>
            </a:r>
          </a:p>
          <a:p>
            <a:pPr>
              <a:buNone/>
            </a:pPr>
            <a:r>
              <a:rPr lang="ru-RU" sz="1050" dirty="0" smtClean="0"/>
              <a:t>И только тот один, кто всех собой давил,</a:t>
            </a:r>
          </a:p>
          <a:p>
            <a:pPr>
              <a:buNone/>
            </a:pPr>
            <a:r>
              <a:rPr lang="ru-RU" sz="1050" dirty="0" smtClean="0"/>
              <a:t>Свободно и дышал, и действовал, и жил...</a:t>
            </a:r>
          </a:p>
          <a:p>
            <a:endParaRPr lang="en-JM" sz="1050" dirty="0" smtClean="0"/>
          </a:p>
          <a:p>
            <a:endParaRPr lang="en-JM" sz="1050"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4">
                                            <p:txEl>
                                              <p:pRg st="0" end="0"/>
                                            </p:txEl>
                                          </p:spTgt>
                                        </p:tgtEl>
                                      </p:cBhvr>
                                    </p:animEffect>
                                  </p:childTnLst>
                                </p:cTn>
                              </p:par>
                            </p:childTnLst>
                          </p:cTn>
                        </p:par>
                        <p:par>
                          <p:cTn id="10" fill="hold">
                            <p:stCondLst>
                              <p:cond delay="500"/>
                            </p:stCondLst>
                            <p:childTnLst>
                              <p:par>
                                <p:cTn id="11" presetID="50" presetClass="entr" presetSubtype="0" decel="10000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strVal val="#ppt_w+.3"/>
                                          </p:val>
                                        </p:tav>
                                        <p:tav tm="100000">
                                          <p:val>
                                            <p:strVal val="#ppt_w"/>
                                          </p:val>
                                        </p:tav>
                                      </p:tavLst>
                                    </p:anim>
                                    <p:anim calcmode="lin" valueType="num">
                                      <p:cBhvr>
                                        <p:cTn id="14"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5" dur="500"/>
                                        <p:tgtEl>
                                          <p:spTgt spid="4">
                                            <p:txEl>
                                              <p:pRg st="1" end="1"/>
                                            </p:txEl>
                                          </p:spTgt>
                                        </p:tgtEl>
                                      </p:cBhvr>
                                    </p:animEffect>
                                  </p:childTnLst>
                                </p:cTn>
                              </p:par>
                            </p:childTnLst>
                          </p:cTn>
                        </p:par>
                        <p:par>
                          <p:cTn id="16" fill="hold">
                            <p:stCondLst>
                              <p:cond delay="1000"/>
                            </p:stCondLst>
                            <p:childTnLst>
                              <p:par>
                                <p:cTn id="17" presetID="50" presetClass="entr" presetSubtype="0" decel="100000"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strVal val="#ppt_w+.3"/>
                                          </p:val>
                                        </p:tav>
                                        <p:tav tm="100000">
                                          <p:val>
                                            <p:strVal val="#ppt_w"/>
                                          </p:val>
                                        </p:tav>
                                      </p:tavLst>
                                    </p:anim>
                                    <p:anim calcmode="lin" valueType="num">
                                      <p:cBhvr>
                                        <p:cTn id="20"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4">
                                            <p:txEl>
                                              <p:pRg st="2" end="2"/>
                                            </p:txEl>
                                          </p:spTgt>
                                        </p:tgtEl>
                                      </p:cBhvr>
                                    </p:animEffect>
                                  </p:childTnLst>
                                </p:cTn>
                              </p:par>
                            </p:childTnLst>
                          </p:cTn>
                        </p:par>
                        <p:par>
                          <p:cTn id="22" fill="hold">
                            <p:stCondLst>
                              <p:cond delay="1500"/>
                            </p:stCondLst>
                            <p:childTnLst>
                              <p:par>
                                <p:cTn id="23" presetID="50" presetClass="entr" presetSubtype="0" decel="100000"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strVal val="#ppt_w+.3"/>
                                          </p:val>
                                        </p:tav>
                                        <p:tav tm="100000">
                                          <p:val>
                                            <p:strVal val="#ppt_w"/>
                                          </p:val>
                                        </p:tav>
                                      </p:tavLst>
                                    </p:anim>
                                    <p:anim calcmode="lin" valueType="num">
                                      <p:cBhvr>
                                        <p:cTn id="26" dur="5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27" dur="500"/>
                                        <p:tgtEl>
                                          <p:spTgt spid="4">
                                            <p:txEl>
                                              <p:pRg st="3" end="3"/>
                                            </p:txEl>
                                          </p:spTgt>
                                        </p:tgtEl>
                                      </p:cBhvr>
                                    </p:animEffect>
                                  </p:childTnLst>
                                </p:cTn>
                              </p:par>
                            </p:childTnLst>
                          </p:cTn>
                        </p:par>
                        <p:par>
                          <p:cTn id="28" fill="hold">
                            <p:stCondLst>
                              <p:cond delay="2000"/>
                            </p:stCondLst>
                            <p:childTnLst>
                              <p:par>
                                <p:cTn id="29" presetID="50" presetClass="entr" presetSubtype="0" decel="100000"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strVal val="#ppt_w+.3"/>
                                          </p:val>
                                        </p:tav>
                                        <p:tav tm="100000">
                                          <p:val>
                                            <p:strVal val="#ppt_w"/>
                                          </p:val>
                                        </p:tav>
                                      </p:tavLst>
                                    </p:anim>
                                    <p:anim calcmode="lin" valueType="num">
                                      <p:cBhvr>
                                        <p:cTn id="32" dur="5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3" dur="500"/>
                                        <p:tgtEl>
                                          <p:spTgt spid="4">
                                            <p:txEl>
                                              <p:pRg st="4" end="4"/>
                                            </p:txEl>
                                          </p:spTgt>
                                        </p:tgtEl>
                                      </p:cBhvr>
                                    </p:animEffect>
                                  </p:childTnLst>
                                </p:cTn>
                              </p:par>
                            </p:childTnLst>
                          </p:cTn>
                        </p:par>
                        <p:par>
                          <p:cTn id="34" fill="hold">
                            <p:stCondLst>
                              <p:cond delay="2500"/>
                            </p:stCondLst>
                            <p:childTnLst>
                              <p:par>
                                <p:cTn id="35" presetID="50" presetClass="entr" presetSubtype="0" decel="100000" fill="hold" grpId="0" nodeType="after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500" fill="hold"/>
                                        <p:tgtEl>
                                          <p:spTgt spid="4">
                                            <p:txEl>
                                              <p:pRg st="5" end="5"/>
                                            </p:txEl>
                                          </p:spTgt>
                                        </p:tgtEl>
                                        <p:attrNameLst>
                                          <p:attrName>ppt_w</p:attrName>
                                        </p:attrNameLst>
                                      </p:cBhvr>
                                      <p:tavLst>
                                        <p:tav tm="0">
                                          <p:val>
                                            <p:strVal val="#ppt_w+.3"/>
                                          </p:val>
                                        </p:tav>
                                        <p:tav tm="100000">
                                          <p:val>
                                            <p:strVal val="#ppt_w"/>
                                          </p:val>
                                        </p:tav>
                                      </p:tavLst>
                                    </p:anim>
                                    <p:anim calcmode="lin" valueType="num">
                                      <p:cBhvr>
                                        <p:cTn id="38" dur="5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39" dur="500"/>
                                        <p:tgtEl>
                                          <p:spTgt spid="4">
                                            <p:txEl>
                                              <p:pRg st="5" end="5"/>
                                            </p:txEl>
                                          </p:spTgt>
                                        </p:tgtEl>
                                      </p:cBhvr>
                                    </p:animEffect>
                                  </p:childTnLst>
                                </p:cTn>
                              </p:par>
                            </p:childTnLst>
                          </p:cTn>
                        </p:par>
                        <p:par>
                          <p:cTn id="40" fill="hold">
                            <p:stCondLst>
                              <p:cond delay="3000"/>
                            </p:stCondLst>
                            <p:childTnLst>
                              <p:par>
                                <p:cTn id="41" presetID="50" presetClass="entr" presetSubtype="0" decel="100000" fill="hold" grpId="0" nodeType="after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p:cTn id="43" dur="500" fill="hold"/>
                                        <p:tgtEl>
                                          <p:spTgt spid="4">
                                            <p:txEl>
                                              <p:pRg st="6" end="6"/>
                                            </p:txEl>
                                          </p:spTgt>
                                        </p:tgtEl>
                                        <p:attrNameLst>
                                          <p:attrName>ppt_w</p:attrName>
                                        </p:attrNameLst>
                                      </p:cBhvr>
                                      <p:tavLst>
                                        <p:tav tm="0">
                                          <p:val>
                                            <p:strVal val="#ppt_w+.3"/>
                                          </p:val>
                                        </p:tav>
                                        <p:tav tm="100000">
                                          <p:val>
                                            <p:strVal val="#ppt_w"/>
                                          </p:val>
                                        </p:tav>
                                      </p:tavLst>
                                    </p:anim>
                                    <p:anim calcmode="lin" valueType="num">
                                      <p:cBhvr>
                                        <p:cTn id="44" dur="5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45" dur="500"/>
                                        <p:tgtEl>
                                          <p:spTgt spid="4">
                                            <p:txEl>
                                              <p:pRg st="6" end="6"/>
                                            </p:txEl>
                                          </p:spTgt>
                                        </p:tgtEl>
                                      </p:cBhvr>
                                    </p:animEffect>
                                  </p:childTnLst>
                                </p:cTn>
                              </p:par>
                            </p:childTnLst>
                          </p:cTn>
                        </p:par>
                        <p:par>
                          <p:cTn id="46" fill="hold">
                            <p:stCondLst>
                              <p:cond delay="3500"/>
                            </p:stCondLst>
                            <p:childTnLst>
                              <p:par>
                                <p:cTn id="47" presetID="50" presetClass="entr" presetSubtype="0" decel="100000" fill="hold" grpId="0" nodeType="after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p:cTn id="49" dur="500" fill="hold"/>
                                        <p:tgtEl>
                                          <p:spTgt spid="4">
                                            <p:txEl>
                                              <p:pRg st="7" end="7"/>
                                            </p:txEl>
                                          </p:spTgt>
                                        </p:tgtEl>
                                        <p:attrNameLst>
                                          <p:attrName>ppt_w</p:attrName>
                                        </p:attrNameLst>
                                      </p:cBhvr>
                                      <p:tavLst>
                                        <p:tav tm="0">
                                          <p:val>
                                            <p:strVal val="#ppt_w+.3"/>
                                          </p:val>
                                        </p:tav>
                                        <p:tav tm="100000">
                                          <p:val>
                                            <p:strVal val="#ppt_w"/>
                                          </p:val>
                                        </p:tav>
                                      </p:tavLst>
                                    </p:anim>
                                    <p:anim calcmode="lin" valueType="num">
                                      <p:cBhvr>
                                        <p:cTn id="50" dur="5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51" dur="500"/>
                                        <p:tgtEl>
                                          <p:spTgt spid="4">
                                            <p:txEl>
                                              <p:pRg st="7" end="7"/>
                                            </p:txEl>
                                          </p:spTgt>
                                        </p:tgtEl>
                                      </p:cBhvr>
                                    </p:animEffect>
                                  </p:childTnLst>
                                </p:cTn>
                              </p:par>
                            </p:childTnLst>
                          </p:cTn>
                        </p:par>
                        <p:par>
                          <p:cTn id="52" fill="hold">
                            <p:stCondLst>
                              <p:cond delay="4000"/>
                            </p:stCondLst>
                            <p:childTnLst>
                              <p:par>
                                <p:cTn id="53" presetID="50" presetClass="entr" presetSubtype="0" decel="100000" fill="hold" grpId="0" nodeType="after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p:cTn id="55" dur="500" fill="hold"/>
                                        <p:tgtEl>
                                          <p:spTgt spid="4">
                                            <p:txEl>
                                              <p:pRg st="8" end="8"/>
                                            </p:txEl>
                                          </p:spTgt>
                                        </p:tgtEl>
                                        <p:attrNameLst>
                                          <p:attrName>ppt_w</p:attrName>
                                        </p:attrNameLst>
                                      </p:cBhvr>
                                      <p:tavLst>
                                        <p:tav tm="0">
                                          <p:val>
                                            <p:strVal val="#ppt_w+.3"/>
                                          </p:val>
                                        </p:tav>
                                        <p:tav tm="100000">
                                          <p:val>
                                            <p:strVal val="#ppt_w"/>
                                          </p:val>
                                        </p:tav>
                                      </p:tavLst>
                                    </p:anim>
                                    <p:anim calcmode="lin" valueType="num">
                                      <p:cBhvr>
                                        <p:cTn id="56" dur="5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57" dur="500"/>
                                        <p:tgtEl>
                                          <p:spTgt spid="4">
                                            <p:txEl>
                                              <p:pRg st="8" end="8"/>
                                            </p:txEl>
                                          </p:spTgt>
                                        </p:tgtEl>
                                      </p:cBhvr>
                                    </p:animEffect>
                                  </p:childTnLst>
                                </p:cTn>
                              </p:par>
                            </p:childTnLst>
                          </p:cTn>
                        </p:par>
                        <p:par>
                          <p:cTn id="58" fill="hold">
                            <p:stCondLst>
                              <p:cond delay="4500"/>
                            </p:stCondLst>
                            <p:childTnLst>
                              <p:par>
                                <p:cTn id="59" presetID="50" presetClass="entr" presetSubtype="0" decel="100000" fill="hold" grpId="0" nodeType="after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p:cTn id="61" dur="500" fill="hold"/>
                                        <p:tgtEl>
                                          <p:spTgt spid="4">
                                            <p:txEl>
                                              <p:pRg st="9" end="9"/>
                                            </p:txEl>
                                          </p:spTgt>
                                        </p:tgtEl>
                                        <p:attrNameLst>
                                          <p:attrName>ppt_w</p:attrName>
                                        </p:attrNameLst>
                                      </p:cBhvr>
                                      <p:tavLst>
                                        <p:tav tm="0">
                                          <p:val>
                                            <p:strVal val="#ppt_w+.3"/>
                                          </p:val>
                                        </p:tav>
                                        <p:tav tm="100000">
                                          <p:val>
                                            <p:strVal val="#ppt_w"/>
                                          </p:val>
                                        </p:tav>
                                      </p:tavLst>
                                    </p:anim>
                                    <p:anim calcmode="lin" valueType="num">
                                      <p:cBhvr>
                                        <p:cTn id="62" dur="500" fill="hold"/>
                                        <p:tgtEl>
                                          <p:spTgt spid="4">
                                            <p:txEl>
                                              <p:pRg st="9" end="9"/>
                                            </p:txEl>
                                          </p:spTgt>
                                        </p:tgtEl>
                                        <p:attrNameLst>
                                          <p:attrName>ppt_h</p:attrName>
                                        </p:attrNameLst>
                                      </p:cBhvr>
                                      <p:tavLst>
                                        <p:tav tm="0">
                                          <p:val>
                                            <p:strVal val="#ppt_h"/>
                                          </p:val>
                                        </p:tav>
                                        <p:tav tm="100000">
                                          <p:val>
                                            <p:strVal val="#ppt_h"/>
                                          </p:val>
                                        </p:tav>
                                      </p:tavLst>
                                    </p:anim>
                                    <p:animEffect transition="in" filter="fade">
                                      <p:cBhvr>
                                        <p:cTn id="63" dur="500"/>
                                        <p:tgtEl>
                                          <p:spTgt spid="4">
                                            <p:txEl>
                                              <p:pRg st="9" end="9"/>
                                            </p:txEl>
                                          </p:spTgt>
                                        </p:tgtEl>
                                      </p:cBhvr>
                                    </p:animEffect>
                                  </p:childTnLst>
                                </p:cTn>
                              </p:par>
                            </p:childTnLst>
                          </p:cTn>
                        </p:par>
                        <p:par>
                          <p:cTn id="64" fill="hold">
                            <p:stCondLst>
                              <p:cond delay="5000"/>
                            </p:stCondLst>
                            <p:childTnLst>
                              <p:par>
                                <p:cTn id="65" presetID="50" presetClass="entr" presetSubtype="0" decel="100000" fill="hold" grpId="0" nodeType="after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p:cTn id="67" dur="500" fill="hold"/>
                                        <p:tgtEl>
                                          <p:spTgt spid="4">
                                            <p:txEl>
                                              <p:pRg st="10" end="10"/>
                                            </p:txEl>
                                          </p:spTgt>
                                        </p:tgtEl>
                                        <p:attrNameLst>
                                          <p:attrName>ppt_w</p:attrName>
                                        </p:attrNameLst>
                                      </p:cBhvr>
                                      <p:tavLst>
                                        <p:tav tm="0">
                                          <p:val>
                                            <p:strVal val="#ppt_w+.3"/>
                                          </p:val>
                                        </p:tav>
                                        <p:tav tm="100000">
                                          <p:val>
                                            <p:strVal val="#ppt_w"/>
                                          </p:val>
                                        </p:tav>
                                      </p:tavLst>
                                    </p:anim>
                                    <p:anim calcmode="lin" valueType="num">
                                      <p:cBhvr>
                                        <p:cTn id="68" dur="500" fill="hold"/>
                                        <p:tgtEl>
                                          <p:spTgt spid="4">
                                            <p:txEl>
                                              <p:pRg st="10" end="10"/>
                                            </p:txEl>
                                          </p:spTgt>
                                        </p:tgtEl>
                                        <p:attrNameLst>
                                          <p:attrName>ppt_h</p:attrName>
                                        </p:attrNameLst>
                                      </p:cBhvr>
                                      <p:tavLst>
                                        <p:tav tm="0">
                                          <p:val>
                                            <p:strVal val="#ppt_h"/>
                                          </p:val>
                                        </p:tav>
                                        <p:tav tm="100000">
                                          <p:val>
                                            <p:strVal val="#ppt_h"/>
                                          </p:val>
                                        </p:tav>
                                      </p:tavLst>
                                    </p:anim>
                                    <p:animEffect transition="in" filter="fade">
                                      <p:cBhvr>
                                        <p:cTn id="69" dur="500"/>
                                        <p:tgtEl>
                                          <p:spTgt spid="4">
                                            <p:txEl>
                                              <p:pRg st="10" end="10"/>
                                            </p:txEl>
                                          </p:spTgt>
                                        </p:tgtEl>
                                      </p:cBhvr>
                                    </p:animEffect>
                                  </p:childTnLst>
                                </p:cTn>
                              </p:par>
                            </p:childTnLst>
                          </p:cTn>
                        </p:par>
                        <p:par>
                          <p:cTn id="70" fill="hold">
                            <p:stCondLst>
                              <p:cond delay="5500"/>
                            </p:stCondLst>
                            <p:childTnLst>
                              <p:par>
                                <p:cTn id="71" presetID="50" presetClass="entr" presetSubtype="0" decel="100000" fill="hold" grpId="0" nodeType="after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 calcmode="lin" valueType="num">
                                      <p:cBhvr>
                                        <p:cTn id="73" dur="500" fill="hold"/>
                                        <p:tgtEl>
                                          <p:spTgt spid="4">
                                            <p:txEl>
                                              <p:pRg st="11" end="11"/>
                                            </p:txEl>
                                          </p:spTgt>
                                        </p:tgtEl>
                                        <p:attrNameLst>
                                          <p:attrName>ppt_w</p:attrName>
                                        </p:attrNameLst>
                                      </p:cBhvr>
                                      <p:tavLst>
                                        <p:tav tm="0">
                                          <p:val>
                                            <p:strVal val="#ppt_w+.3"/>
                                          </p:val>
                                        </p:tav>
                                        <p:tav tm="100000">
                                          <p:val>
                                            <p:strVal val="#ppt_w"/>
                                          </p:val>
                                        </p:tav>
                                      </p:tavLst>
                                    </p:anim>
                                    <p:anim calcmode="lin" valueType="num">
                                      <p:cBhvr>
                                        <p:cTn id="74" dur="500" fill="hold"/>
                                        <p:tgtEl>
                                          <p:spTgt spid="4">
                                            <p:txEl>
                                              <p:pRg st="11" end="11"/>
                                            </p:txEl>
                                          </p:spTgt>
                                        </p:tgtEl>
                                        <p:attrNameLst>
                                          <p:attrName>ppt_h</p:attrName>
                                        </p:attrNameLst>
                                      </p:cBhvr>
                                      <p:tavLst>
                                        <p:tav tm="0">
                                          <p:val>
                                            <p:strVal val="#ppt_h"/>
                                          </p:val>
                                        </p:tav>
                                        <p:tav tm="100000">
                                          <p:val>
                                            <p:strVal val="#ppt_h"/>
                                          </p:val>
                                        </p:tav>
                                      </p:tavLst>
                                    </p:anim>
                                    <p:animEffect transition="in" filter="fade">
                                      <p:cBhvr>
                                        <p:cTn id="75" dur="500"/>
                                        <p:tgtEl>
                                          <p:spTgt spid="4">
                                            <p:txEl>
                                              <p:pRg st="11" end="11"/>
                                            </p:txEl>
                                          </p:spTgt>
                                        </p:tgtEl>
                                      </p:cBhvr>
                                    </p:animEffect>
                                  </p:childTnLst>
                                </p:cTn>
                              </p:par>
                            </p:childTnLst>
                          </p:cTn>
                        </p:par>
                        <p:par>
                          <p:cTn id="76" fill="hold">
                            <p:stCondLst>
                              <p:cond delay="6000"/>
                            </p:stCondLst>
                            <p:childTnLst>
                              <p:par>
                                <p:cTn id="77" presetID="50" presetClass="entr" presetSubtype="0" decel="100000" fill="hold" grpId="0" nodeType="afterEffect">
                                  <p:stCondLst>
                                    <p:cond delay="0"/>
                                  </p:stCondLst>
                                  <p:childTnLst>
                                    <p:set>
                                      <p:cBhvr>
                                        <p:cTn id="78" dur="1" fill="hold">
                                          <p:stCondLst>
                                            <p:cond delay="0"/>
                                          </p:stCondLst>
                                        </p:cTn>
                                        <p:tgtEl>
                                          <p:spTgt spid="4">
                                            <p:txEl>
                                              <p:pRg st="12" end="12"/>
                                            </p:txEl>
                                          </p:spTgt>
                                        </p:tgtEl>
                                        <p:attrNameLst>
                                          <p:attrName>style.visibility</p:attrName>
                                        </p:attrNameLst>
                                      </p:cBhvr>
                                      <p:to>
                                        <p:strVal val="visible"/>
                                      </p:to>
                                    </p:set>
                                    <p:anim calcmode="lin" valueType="num">
                                      <p:cBhvr>
                                        <p:cTn id="79" dur="500" fill="hold"/>
                                        <p:tgtEl>
                                          <p:spTgt spid="4">
                                            <p:txEl>
                                              <p:pRg st="12" end="12"/>
                                            </p:txEl>
                                          </p:spTgt>
                                        </p:tgtEl>
                                        <p:attrNameLst>
                                          <p:attrName>ppt_w</p:attrName>
                                        </p:attrNameLst>
                                      </p:cBhvr>
                                      <p:tavLst>
                                        <p:tav tm="0">
                                          <p:val>
                                            <p:strVal val="#ppt_w+.3"/>
                                          </p:val>
                                        </p:tav>
                                        <p:tav tm="100000">
                                          <p:val>
                                            <p:strVal val="#ppt_w"/>
                                          </p:val>
                                        </p:tav>
                                      </p:tavLst>
                                    </p:anim>
                                    <p:anim calcmode="lin" valueType="num">
                                      <p:cBhvr>
                                        <p:cTn id="80" dur="500" fill="hold"/>
                                        <p:tgtEl>
                                          <p:spTgt spid="4">
                                            <p:txEl>
                                              <p:pRg st="12" end="12"/>
                                            </p:txEl>
                                          </p:spTgt>
                                        </p:tgtEl>
                                        <p:attrNameLst>
                                          <p:attrName>ppt_h</p:attrName>
                                        </p:attrNameLst>
                                      </p:cBhvr>
                                      <p:tavLst>
                                        <p:tav tm="0">
                                          <p:val>
                                            <p:strVal val="#ppt_h"/>
                                          </p:val>
                                        </p:tav>
                                        <p:tav tm="100000">
                                          <p:val>
                                            <p:strVal val="#ppt_h"/>
                                          </p:val>
                                        </p:tav>
                                      </p:tavLst>
                                    </p:anim>
                                    <p:animEffect transition="in" filter="fade">
                                      <p:cBhvr>
                                        <p:cTn id="81" dur="500"/>
                                        <p:tgtEl>
                                          <p:spTgt spid="4">
                                            <p:txEl>
                                              <p:pRg st="12" end="12"/>
                                            </p:txEl>
                                          </p:spTgt>
                                        </p:tgtEl>
                                      </p:cBhvr>
                                    </p:animEffect>
                                  </p:childTnLst>
                                </p:cTn>
                              </p:par>
                            </p:childTnLst>
                          </p:cTn>
                        </p:par>
                        <p:par>
                          <p:cTn id="82" fill="hold">
                            <p:stCondLst>
                              <p:cond delay="6500"/>
                            </p:stCondLst>
                            <p:childTnLst>
                              <p:par>
                                <p:cTn id="83" presetID="50" presetClass="entr" presetSubtype="0" decel="100000" fill="hold" grpId="0" nodeType="afterEffect">
                                  <p:stCondLst>
                                    <p:cond delay="0"/>
                                  </p:stCondLst>
                                  <p:childTnLst>
                                    <p:set>
                                      <p:cBhvr>
                                        <p:cTn id="84" dur="1" fill="hold">
                                          <p:stCondLst>
                                            <p:cond delay="0"/>
                                          </p:stCondLst>
                                        </p:cTn>
                                        <p:tgtEl>
                                          <p:spTgt spid="4">
                                            <p:txEl>
                                              <p:pRg st="13" end="13"/>
                                            </p:txEl>
                                          </p:spTgt>
                                        </p:tgtEl>
                                        <p:attrNameLst>
                                          <p:attrName>style.visibility</p:attrName>
                                        </p:attrNameLst>
                                      </p:cBhvr>
                                      <p:to>
                                        <p:strVal val="visible"/>
                                      </p:to>
                                    </p:set>
                                    <p:anim calcmode="lin" valueType="num">
                                      <p:cBhvr>
                                        <p:cTn id="85" dur="500" fill="hold"/>
                                        <p:tgtEl>
                                          <p:spTgt spid="4">
                                            <p:txEl>
                                              <p:pRg st="13" end="13"/>
                                            </p:txEl>
                                          </p:spTgt>
                                        </p:tgtEl>
                                        <p:attrNameLst>
                                          <p:attrName>ppt_w</p:attrName>
                                        </p:attrNameLst>
                                      </p:cBhvr>
                                      <p:tavLst>
                                        <p:tav tm="0">
                                          <p:val>
                                            <p:strVal val="#ppt_w+.3"/>
                                          </p:val>
                                        </p:tav>
                                        <p:tav tm="100000">
                                          <p:val>
                                            <p:strVal val="#ppt_w"/>
                                          </p:val>
                                        </p:tav>
                                      </p:tavLst>
                                    </p:anim>
                                    <p:anim calcmode="lin" valueType="num">
                                      <p:cBhvr>
                                        <p:cTn id="86" dur="500" fill="hold"/>
                                        <p:tgtEl>
                                          <p:spTgt spid="4">
                                            <p:txEl>
                                              <p:pRg st="13" end="13"/>
                                            </p:txEl>
                                          </p:spTgt>
                                        </p:tgtEl>
                                        <p:attrNameLst>
                                          <p:attrName>ppt_h</p:attrName>
                                        </p:attrNameLst>
                                      </p:cBhvr>
                                      <p:tavLst>
                                        <p:tav tm="0">
                                          <p:val>
                                            <p:strVal val="#ppt_h"/>
                                          </p:val>
                                        </p:tav>
                                        <p:tav tm="100000">
                                          <p:val>
                                            <p:strVal val="#ppt_h"/>
                                          </p:val>
                                        </p:tav>
                                      </p:tavLst>
                                    </p:anim>
                                    <p:animEffect transition="in" filter="fade">
                                      <p:cBhvr>
                                        <p:cTn id="87" dur="500"/>
                                        <p:tgtEl>
                                          <p:spTgt spid="4">
                                            <p:txEl>
                                              <p:pRg st="13" end="13"/>
                                            </p:txEl>
                                          </p:spTgt>
                                        </p:tgtEl>
                                      </p:cBhvr>
                                    </p:animEffect>
                                  </p:childTnLst>
                                </p:cTn>
                              </p:par>
                            </p:childTnLst>
                          </p:cTn>
                        </p:par>
                        <p:par>
                          <p:cTn id="88" fill="hold">
                            <p:stCondLst>
                              <p:cond delay="7000"/>
                            </p:stCondLst>
                            <p:childTnLst>
                              <p:par>
                                <p:cTn id="89" presetID="50" presetClass="entr" presetSubtype="0" decel="100000" fill="hold" grpId="0" nodeType="afterEffect">
                                  <p:stCondLst>
                                    <p:cond delay="0"/>
                                  </p:stCondLst>
                                  <p:childTnLst>
                                    <p:set>
                                      <p:cBhvr>
                                        <p:cTn id="90" dur="1" fill="hold">
                                          <p:stCondLst>
                                            <p:cond delay="0"/>
                                          </p:stCondLst>
                                        </p:cTn>
                                        <p:tgtEl>
                                          <p:spTgt spid="4">
                                            <p:txEl>
                                              <p:pRg st="14" end="14"/>
                                            </p:txEl>
                                          </p:spTgt>
                                        </p:tgtEl>
                                        <p:attrNameLst>
                                          <p:attrName>style.visibility</p:attrName>
                                        </p:attrNameLst>
                                      </p:cBhvr>
                                      <p:to>
                                        <p:strVal val="visible"/>
                                      </p:to>
                                    </p:set>
                                    <p:anim calcmode="lin" valueType="num">
                                      <p:cBhvr>
                                        <p:cTn id="91" dur="500" fill="hold"/>
                                        <p:tgtEl>
                                          <p:spTgt spid="4">
                                            <p:txEl>
                                              <p:pRg st="14" end="14"/>
                                            </p:txEl>
                                          </p:spTgt>
                                        </p:tgtEl>
                                        <p:attrNameLst>
                                          <p:attrName>ppt_w</p:attrName>
                                        </p:attrNameLst>
                                      </p:cBhvr>
                                      <p:tavLst>
                                        <p:tav tm="0">
                                          <p:val>
                                            <p:strVal val="#ppt_w+.3"/>
                                          </p:val>
                                        </p:tav>
                                        <p:tav tm="100000">
                                          <p:val>
                                            <p:strVal val="#ppt_w"/>
                                          </p:val>
                                        </p:tav>
                                      </p:tavLst>
                                    </p:anim>
                                    <p:anim calcmode="lin" valueType="num">
                                      <p:cBhvr>
                                        <p:cTn id="92" dur="500" fill="hold"/>
                                        <p:tgtEl>
                                          <p:spTgt spid="4">
                                            <p:txEl>
                                              <p:pRg st="14" end="14"/>
                                            </p:txEl>
                                          </p:spTgt>
                                        </p:tgtEl>
                                        <p:attrNameLst>
                                          <p:attrName>ppt_h</p:attrName>
                                        </p:attrNameLst>
                                      </p:cBhvr>
                                      <p:tavLst>
                                        <p:tav tm="0">
                                          <p:val>
                                            <p:strVal val="#ppt_h"/>
                                          </p:val>
                                        </p:tav>
                                        <p:tav tm="100000">
                                          <p:val>
                                            <p:strVal val="#ppt_h"/>
                                          </p:val>
                                        </p:tav>
                                      </p:tavLst>
                                    </p:anim>
                                    <p:animEffect transition="in" filter="fade">
                                      <p:cBhvr>
                                        <p:cTn id="93" dur="500"/>
                                        <p:tgtEl>
                                          <p:spTgt spid="4">
                                            <p:txEl>
                                              <p:pRg st="14" end="14"/>
                                            </p:txEl>
                                          </p:spTgt>
                                        </p:tgtEl>
                                      </p:cBhvr>
                                    </p:animEffect>
                                  </p:childTnLst>
                                </p:cTn>
                              </p:par>
                            </p:childTnLst>
                          </p:cTn>
                        </p:par>
                        <p:par>
                          <p:cTn id="94" fill="hold">
                            <p:stCondLst>
                              <p:cond delay="7500"/>
                            </p:stCondLst>
                            <p:childTnLst>
                              <p:par>
                                <p:cTn id="95" presetID="50" presetClass="entr" presetSubtype="0" decel="100000" fill="hold" grpId="0" nodeType="afterEffect">
                                  <p:stCondLst>
                                    <p:cond delay="0"/>
                                  </p:stCondLst>
                                  <p:childTnLst>
                                    <p:set>
                                      <p:cBhvr>
                                        <p:cTn id="96" dur="1" fill="hold">
                                          <p:stCondLst>
                                            <p:cond delay="0"/>
                                          </p:stCondLst>
                                        </p:cTn>
                                        <p:tgtEl>
                                          <p:spTgt spid="4">
                                            <p:txEl>
                                              <p:pRg st="15" end="15"/>
                                            </p:txEl>
                                          </p:spTgt>
                                        </p:tgtEl>
                                        <p:attrNameLst>
                                          <p:attrName>style.visibility</p:attrName>
                                        </p:attrNameLst>
                                      </p:cBhvr>
                                      <p:to>
                                        <p:strVal val="visible"/>
                                      </p:to>
                                    </p:set>
                                    <p:anim calcmode="lin" valueType="num">
                                      <p:cBhvr>
                                        <p:cTn id="97" dur="500" fill="hold"/>
                                        <p:tgtEl>
                                          <p:spTgt spid="4">
                                            <p:txEl>
                                              <p:pRg st="15" end="15"/>
                                            </p:txEl>
                                          </p:spTgt>
                                        </p:tgtEl>
                                        <p:attrNameLst>
                                          <p:attrName>ppt_w</p:attrName>
                                        </p:attrNameLst>
                                      </p:cBhvr>
                                      <p:tavLst>
                                        <p:tav tm="0">
                                          <p:val>
                                            <p:strVal val="#ppt_w+.3"/>
                                          </p:val>
                                        </p:tav>
                                        <p:tav tm="100000">
                                          <p:val>
                                            <p:strVal val="#ppt_w"/>
                                          </p:val>
                                        </p:tav>
                                      </p:tavLst>
                                    </p:anim>
                                    <p:anim calcmode="lin" valueType="num">
                                      <p:cBhvr>
                                        <p:cTn id="98" dur="500" fill="hold"/>
                                        <p:tgtEl>
                                          <p:spTgt spid="4">
                                            <p:txEl>
                                              <p:pRg st="15" end="15"/>
                                            </p:txEl>
                                          </p:spTgt>
                                        </p:tgtEl>
                                        <p:attrNameLst>
                                          <p:attrName>ppt_h</p:attrName>
                                        </p:attrNameLst>
                                      </p:cBhvr>
                                      <p:tavLst>
                                        <p:tav tm="0">
                                          <p:val>
                                            <p:strVal val="#ppt_h"/>
                                          </p:val>
                                        </p:tav>
                                        <p:tav tm="100000">
                                          <p:val>
                                            <p:strVal val="#ppt_h"/>
                                          </p:val>
                                        </p:tav>
                                      </p:tavLst>
                                    </p:anim>
                                    <p:animEffect transition="in" filter="fade">
                                      <p:cBhvr>
                                        <p:cTn id="99" dur="500"/>
                                        <p:tgtEl>
                                          <p:spTgt spid="4">
                                            <p:txEl>
                                              <p:pRg st="15" end="15"/>
                                            </p:txEl>
                                          </p:spTgt>
                                        </p:tgtEl>
                                      </p:cBhvr>
                                    </p:animEffect>
                                  </p:childTnLst>
                                </p:cTn>
                              </p:par>
                            </p:childTnLst>
                          </p:cTn>
                        </p:par>
                        <p:par>
                          <p:cTn id="100" fill="hold">
                            <p:stCondLst>
                              <p:cond delay="8000"/>
                            </p:stCondLst>
                            <p:childTnLst>
                              <p:par>
                                <p:cTn id="101" presetID="50" presetClass="entr" presetSubtype="0" decel="100000" fill="hold" grpId="0" nodeType="afterEffect">
                                  <p:stCondLst>
                                    <p:cond delay="0"/>
                                  </p:stCondLst>
                                  <p:childTnLst>
                                    <p:set>
                                      <p:cBhvr>
                                        <p:cTn id="102" dur="1" fill="hold">
                                          <p:stCondLst>
                                            <p:cond delay="0"/>
                                          </p:stCondLst>
                                        </p:cTn>
                                        <p:tgtEl>
                                          <p:spTgt spid="4">
                                            <p:txEl>
                                              <p:pRg st="16" end="16"/>
                                            </p:txEl>
                                          </p:spTgt>
                                        </p:tgtEl>
                                        <p:attrNameLst>
                                          <p:attrName>style.visibility</p:attrName>
                                        </p:attrNameLst>
                                      </p:cBhvr>
                                      <p:to>
                                        <p:strVal val="visible"/>
                                      </p:to>
                                    </p:set>
                                    <p:anim calcmode="lin" valueType="num">
                                      <p:cBhvr>
                                        <p:cTn id="103" dur="500" fill="hold"/>
                                        <p:tgtEl>
                                          <p:spTgt spid="4">
                                            <p:txEl>
                                              <p:pRg st="16" end="16"/>
                                            </p:txEl>
                                          </p:spTgt>
                                        </p:tgtEl>
                                        <p:attrNameLst>
                                          <p:attrName>ppt_w</p:attrName>
                                        </p:attrNameLst>
                                      </p:cBhvr>
                                      <p:tavLst>
                                        <p:tav tm="0">
                                          <p:val>
                                            <p:strVal val="#ppt_w+.3"/>
                                          </p:val>
                                        </p:tav>
                                        <p:tav tm="100000">
                                          <p:val>
                                            <p:strVal val="#ppt_w"/>
                                          </p:val>
                                        </p:tav>
                                      </p:tavLst>
                                    </p:anim>
                                    <p:anim calcmode="lin" valueType="num">
                                      <p:cBhvr>
                                        <p:cTn id="104" dur="500" fill="hold"/>
                                        <p:tgtEl>
                                          <p:spTgt spid="4">
                                            <p:txEl>
                                              <p:pRg st="16" end="16"/>
                                            </p:txEl>
                                          </p:spTgt>
                                        </p:tgtEl>
                                        <p:attrNameLst>
                                          <p:attrName>ppt_h</p:attrName>
                                        </p:attrNameLst>
                                      </p:cBhvr>
                                      <p:tavLst>
                                        <p:tav tm="0">
                                          <p:val>
                                            <p:strVal val="#ppt_h"/>
                                          </p:val>
                                        </p:tav>
                                        <p:tav tm="100000">
                                          <p:val>
                                            <p:strVal val="#ppt_h"/>
                                          </p:val>
                                        </p:tav>
                                      </p:tavLst>
                                    </p:anim>
                                    <p:animEffect transition="in" filter="fade">
                                      <p:cBhvr>
                                        <p:cTn id="105" dur="500"/>
                                        <p:tgtEl>
                                          <p:spTgt spid="4">
                                            <p:txEl>
                                              <p:pRg st="16" end="16"/>
                                            </p:txEl>
                                          </p:spTgt>
                                        </p:tgtEl>
                                      </p:cBhvr>
                                    </p:animEffect>
                                  </p:childTnLst>
                                </p:cTn>
                              </p:par>
                            </p:childTnLst>
                          </p:cTn>
                        </p:par>
                        <p:par>
                          <p:cTn id="106" fill="hold">
                            <p:stCondLst>
                              <p:cond delay="8500"/>
                            </p:stCondLst>
                            <p:childTnLst>
                              <p:par>
                                <p:cTn id="107" presetID="50" presetClass="entr" presetSubtype="0" decel="100000" fill="hold" grpId="0" nodeType="afterEffect">
                                  <p:stCondLst>
                                    <p:cond delay="0"/>
                                  </p:stCondLst>
                                  <p:childTnLst>
                                    <p:set>
                                      <p:cBhvr>
                                        <p:cTn id="108" dur="1" fill="hold">
                                          <p:stCondLst>
                                            <p:cond delay="0"/>
                                          </p:stCondLst>
                                        </p:cTn>
                                        <p:tgtEl>
                                          <p:spTgt spid="4">
                                            <p:txEl>
                                              <p:pRg st="17" end="17"/>
                                            </p:txEl>
                                          </p:spTgt>
                                        </p:tgtEl>
                                        <p:attrNameLst>
                                          <p:attrName>style.visibility</p:attrName>
                                        </p:attrNameLst>
                                      </p:cBhvr>
                                      <p:to>
                                        <p:strVal val="visible"/>
                                      </p:to>
                                    </p:set>
                                    <p:anim calcmode="lin" valueType="num">
                                      <p:cBhvr>
                                        <p:cTn id="109" dur="500" fill="hold"/>
                                        <p:tgtEl>
                                          <p:spTgt spid="4">
                                            <p:txEl>
                                              <p:pRg st="17" end="17"/>
                                            </p:txEl>
                                          </p:spTgt>
                                        </p:tgtEl>
                                        <p:attrNameLst>
                                          <p:attrName>ppt_w</p:attrName>
                                        </p:attrNameLst>
                                      </p:cBhvr>
                                      <p:tavLst>
                                        <p:tav tm="0">
                                          <p:val>
                                            <p:strVal val="#ppt_w+.3"/>
                                          </p:val>
                                        </p:tav>
                                        <p:tav tm="100000">
                                          <p:val>
                                            <p:strVal val="#ppt_w"/>
                                          </p:val>
                                        </p:tav>
                                      </p:tavLst>
                                    </p:anim>
                                    <p:anim calcmode="lin" valueType="num">
                                      <p:cBhvr>
                                        <p:cTn id="110" dur="500" fill="hold"/>
                                        <p:tgtEl>
                                          <p:spTgt spid="4">
                                            <p:txEl>
                                              <p:pRg st="17" end="17"/>
                                            </p:txEl>
                                          </p:spTgt>
                                        </p:tgtEl>
                                        <p:attrNameLst>
                                          <p:attrName>ppt_h</p:attrName>
                                        </p:attrNameLst>
                                      </p:cBhvr>
                                      <p:tavLst>
                                        <p:tav tm="0">
                                          <p:val>
                                            <p:strVal val="#ppt_h"/>
                                          </p:val>
                                        </p:tav>
                                        <p:tav tm="100000">
                                          <p:val>
                                            <p:strVal val="#ppt_h"/>
                                          </p:val>
                                        </p:tav>
                                      </p:tavLst>
                                    </p:anim>
                                    <p:animEffect transition="in" filter="fade">
                                      <p:cBhvr>
                                        <p:cTn id="111" dur="500"/>
                                        <p:tgtEl>
                                          <p:spTgt spid="4">
                                            <p:txEl>
                                              <p:pRg st="17" end="17"/>
                                            </p:txEl>
                                          </p:spTgt>
                                        </p:tgtEl>
                                      </p:cBhvr>
                                    </p:animEffect>
                                  </p:childTnLst>
                                </p:cTn>
                              </p:par>
                            </p:childTnLst>
                          </p:cTn>
                        </p:par>
                        <p:par>
                          <p:cTn id="112" fill="hold">
                            <p:stCondLst>
                              <p:cond delay="9000"/>
                            </p:stCondLst>
                            <p:childTnLst>
                              <p:par>
                                <p:cTn id="113" presetID="50" presetClass="entr" presetSubtype="0" decel="100000" fill="hold" grpId="0" nodeType="afterEffect">
                                  <p:stCondLst>
                                    <p:cond delay="0"/>
                                  </p:stCondLst>
                                  <p:childTnLst>
                                    <p:set>
                                      <p:cBhvr>
                                        <p:cTn id="114" dur="1" fill="hold">
                                          <p:stCondLst>
                                            <p:cond delay="0"/>
                                          </p:stCondLst>
                                        </p:cTn>
                                        <p:tgtEl>
                                          <p:spTgt spid="4">
                                            <p:txEl>
                                              <p:pRg st="18" end="18"/>
                                            </p:txEl>
                                          </p:spTgt>
                                        </p:tgtEl>
                                        <p:attrNameLst>
                                          <p:attrName>style.visibility</p:attrName>
                                        </p:attrNameLst>
                                      </p:cBhvr>
                                      <p:to>
                                        <p:strVal val="visible"/>
                                      </p:to>
                                    </p:set>
                                    <p:anim calcmode="lin" valueType="num">
                                      <p:cBhvr>
                                        <p:cTn id="115" dur="500" fill="hold"/>
                                        <p:tgtEl>
                                          <p:spTgt spid="4">
                                            <p:txEl>
                                              <p:pRg st="18" end="18"/>
                                            </p:txEl>
                                          </p:spTgt>
                                        </p:tgtEl>
                                        <p:attrNameLst>
                                          <p:attrName>ppt_w</p:attrName>
                                        </p:attrNameLst>
                                      </p:cBhvr>
                                      <p:tavLst>
                                        <p:tav tm="0">
                                          <p:val>
                                            <p:strVal val="#ppt_w+.3"/>
                                          </p:val>
                                        </p:tav>
                                        <p:tav tm="100000">
                                          <p:val>
                                            <p:strVal val="#ppt_w"/>
                                          </p:val>
                                        </p:tav>
                                      </p:tavLst>
                                    </p:anim>
                                    <p:anim calcmode="lin" valueType="num">
                                      <p:cBhvr>
                                        <p:cTn id="116" dur="500" fill="hold"/>
                                        <p:tgtEl>
                                          <p:spTgt spid="4">
                                            <p:txEl>
                                              <p:pRg st="18" end="18"/>
                                            </p:txEl>
                                          </p:spTgt>
                                        </p:tgtEl>
                                        <p:attrNameLst>
                                          <p:attrName>ppt_h</p:attrName>
                                        </p:attrNameLst>
                                      </p:cBhvr>
                                      <p:tavLst>
                                        <p:tav tm="0">
                                          <p:val>
                                            <p:strVal val="#ppt_h"/>
                                          </p:val>
                                        </p:tav>
                                        <p:tav tm="100000">
                                          <p:val>
                                            <p:strVal val="#ppt_h"/>
                                          </p:val>
                                        </p:tav>
                                      </p:tavLst>
                                    </p:anim>
                                    <p:animEffect transition="in" filter="fade">
                                      <p:cBhvr>
                                        <p:cTn id="117" dur="500"/>
                                        <p:tgtEl>
                                          <p:spTgt spid="4">
                                            <p:txEl>
                                              <p:pRg st="18" end="18"/>
                                            </p:txEl>
                                          </p:spTgt>
                                        </p:tgtEl>
                                      </p:cBhvr>
                                    </p:animEffect>
                                  </p:childTnLst>
                                </p:cTn>
                              </p:par>
                            </p:childTnLst>
                          </p:cTn>
                        </p:par>
                        <p:par>
                          <p:cTn id="118" fill="hold">
                            <p:stCondLst>
                              <p:cond delay="9500"/>
                            </p:stCondLst>
                            <p:childTnLst>
                              <p:par>
                                <p:cTn id="119" presetID="50" presetClass="entr" presetSubtype="0" decel="100000" fill="hold" grpId="0" nodeType="afterEffect">
                                  <p:stCondLst>
                                    <p:cond delay="0"/>
                                  </p:stCondLst>
                                  <p:childTnLst>
                                    <p:set>
                                      <p:cBhvr>
                                        <p:cTn id="120" dur="1" fill="hold">
                                          <p:stCondLst>
                                            <p:cond delay="0"/>
                                          </p:stCondLst>
                                        </p:cTn>
                                        <p:tgtEl>
                                          <p:spTgt spid="4">
                                            <p:txEl>
                                              <p:pRg st="19" end="19"/>
                                            </p:txEl>
                                          </p:spTgt>
                                        </p:tgtEl>
                                        <p:attrNameLst>
                                          <p:attrName>style.visibility</p:attrName>
                                        </p:attrNameLst>
                                      </p:cBhvr>
                                      <p:to>
                                        <p:strVal val="visible"/>
                                      </p:to>
                                    </p:set>
                                    <p:anim calcmode="lin" valueType="num">
                                      <p:cBhvr>
                                        <p:cTn id="121" dur="500" fill="hold"/>
                                        <p:tgtEl>
                                          <p:spTgt spid="4">
                                            <p:txEl>
                                              <p:pRg st="19" end="19"/>
                                            </p:txEl>
                                          </p:spTgt>
                                        </p:tgtEl>
                                        <p:attrNameLst>
                                          <p:attrName>ppt_w</p:attrName>
                                        </p:attrNameLst>
                                      </p:cBhvr>
                                      <p:tavLst>
                                        <p:tav tm="0">
                                          <p:val>
                                            <p:strVal val="#ppt_w+.3"/>
                                          </p:val>
                                        </p:tav>
                                        <p:tav tm="100000">
                                          <p:val>
                                            <p:strVal val="#ppt_w"/>
                                          </p:val>
                                        </p:tav>
                                      </p:tavLst>
                                    </p:anim>
                                    <p:anim calcmode="lin" valueType="num">
                                      <p:cBhvr>
                                        <p:cTn id="122" dur="500" fill="hold"/>
                                        <p:tgtEl>
                                          <p:spTgt spid="4">
                                            <p:txEl>
                                              <p:pRg st="19" end="19"/>
                                            </p:txEl>
                                          </p:spTgt>
                                        </p:tgtEl>
                                        <p:attrNameLst>
                                          <p:attrName>ppt_h</p:attrName>
                                        </p:attrNameLst>
                                      </p:cBhvr>
                                      <p:tavLst>
                                        <p:tav tm="0">
                                          <p:val>
                                            <p:strVal val="#ppt_h"/>
                                          </p:val>
                                        </p:tav>
                                        <p:tav tm="100000">
                                          <p:val>
                                            <p:strVal val="#ppt_h"/>
                                          </p:val>
                                        </p:tav>
                                      </p:tavLst>
                                    </p:anim>
                                    <p:animEffect transition="in" filter="fade">
                                      <p:cBhvr>
                                        <p:cTn id="123" dur="500"/>
                                        <p:tgtEl>
                                          <p:spTgt spid="4">
                                            <p:txEl>
                                              <p:pRg st="19" end="19"/>
                                            </p:txEl>
                                          </p:spTgt>
                                        </p:tgtEl>
                                      </p:cBhvr>
                                    </p:animEffect>
                                  </p:childTnLst>
                                </p:cTn>
                              </p:par>
                            </p:childTnLst>
                          </p:cTn>
                        </p:par>
                        <p:par>
                          <p:cTn id="124" fill="hold">
                            <p:stCondLst>
                              <p:cond delay="10000"/>
                            </p:stCondLst>
                            <p:childTnLst>
                              <p:par>
                                <p:cTn id="125" presetID="50" presetClass="entr" presetSubtype="0" decel="100000" fill="hold" grpId="0" nodeType="afterEffect">
                                  <p:stCondLst>
                                    <p:cond delay="0"/>
                                  </p:stCondLst>
                                  <p:childTnLst>
                                    <p:set>
                                      <p:cBhvr>
                                        <p:cTn id="126" dur="1" fill="hold">
                                          <p:stCondLst>
                                            <p:cond delay="0"/>
                                          </p:stCondLst>
                                        </p:cTn>
                                        <p:tgtEl>
                                          <p:spTgt spid="4">
                                            <p:txEl>
                                              <p:pRg st="20" end="20"/>
                                            </p:txEl>
                                          </p:spTgt>
                                        </p:tgtEl>
                                        <p:attrNameLst>
                                          <p:attrName>style.visibility</p:attrName>
                                        </p:attrNameLst>
                                      </p:cBhvr>
                                      <p:to>
                                        <p:strVal val="visible"/>
                                      </p:to>
                                    </p:set>
                                    <p:anim calcmode="lin" valueType="num">
                                      <p:cBhvr>
                                        <p:cTn id="127" dur="500" fill="hold"/>
                                        <p:tgtEl>
                                          <p:spTgt spid="4">
                                            <p:txEl>
                                              <p:pRg st="20" end="20"/>
                                            </p:txEl>
                                          </p:spTgt>
                                        </p:tgtEl>
                                        <p:attrNameLst>
                                          <p:attrName>ppt_w</p:attrName>
                                        </p:attrNameLst>
                                      </p:cBhvr>
                                      <p:tavLst>
                                        <p:tav tm="0">
                                          <p:val>
                                            <p:strVal val="#ppt_w+.3"/>
                                          </p:val>
                                        </p:tav>
                                        <p:tav tm="100000">
                                          <p:val>
                                            <p:strVal val="#ppt_w"/>
                                          </p:val>
                                        </p:tav>
                                      </p:tavLst>
                                    </p:anim>
                                    <p:anim calcmode="lin" valueType="num">
                                      <p:cBhvr>
                                        <p:cTn id="128" dur="500" fill="hold"/>
                                        <p:tgtEl>
                                          <p:spTgt spid="4">
                                            <p:txEl>
                                              <p:pRg st="20" end="20"/>
                                            </p:txEl>
                                          </p:spTgt>
                                        </p:tgtEl>
                                        <p:attrNameLst>
                                          <p:attrName>ppt_h</p:attrName>
                                        </p:attrNameLst>
                                      </p:cBhvr>
                                      <p:tavLst>
                                        <p:tav tm="0">
                                          <p:val>
                                            <p:strVal val="#ppt_h"/>
                                          </p:val>
                                        </p:tav>
                                        <p:tav tm="100000">
                                          <p:val>
                                            <p:strVal val="#ppt_h"/>
                                          </p:val>
                                        </p:tav>
                                      </p:tavLst>
                                    </p:anim>
                                    <p:animEffect transition="in" filter="fade">
                                      <p:cBhvr>
                                        <p:cTn id="129" dur="500"/>
                                        <p:tgtEl>
                                          <p:spTgt spid="4">
                                            <p:txEl>
                                              <p:pRg st="20" end="20"/>
                                            </p:txEl>
                                          </p:spTgt>
                                        </p:tgtEl>
                                      </p:cBhvr>
                                    </p:animEffect>
                                  </p:childTnLst>
                                </p:cTn>
                              </p:par>
                            </p:childTnLst>
                          </p:cTn>
                        </p:par>
                        <p:par>
                          <p:cTn id="130" fill="hold">
                            <p:stCondLst>
                              <p:cond delay="10500"/>
                            </p:stCondLst>
                            <p:childTnLst>
                              <p:par>
                                <p:cTn id="131" presetID="50" presetClass="entr" presetSubtype="0" decel="100000" fill="hold" grpId="0" nodeType="afterEffect">
                                  <p:stCondLst>
                                    <p:cond delay="0"/>
                                  </p:stCondLst>
                                  <p:childTnLst>
                                    <p:set>
                                      <p:cBhvr>
                                        <p:cTn id="132" dur="1" fill="hold">
                                          <p:stCondLst>
                                            <p:cond delay="0"/>
                                          </p:stCondLst>
                                        </p:cTn>
                                        <p:tgtEl>
                                          <p:spTgt spid="4">
                                            <p:txEl>
                                              <p:pRg st="21" end="21"/>
                                            </p:txEl>
                                          </p:spTgt>
                                        </p:tgtEl>
                                        <p:attrNameLst>
                                          <p:attrName>style.visibility</p:attrName>
                                        </p:attrNameLst>
                                      </p:cBhvr>
                                      <p:to>
                                        <p:strVal val="visible"/>
                                      </p:to>
                                    </p:set>
                                    <p:anim calcmode="lin" valueType="num">
                                      <p:cBhvr>
                                        <p:cTn id="133" dur="500" fill="hold"/>
                                        <p:tgtEl>
                                          <p:spTgt spid="4">
                                            <p:txEl>
                                              <p:pRg st="21" end="21"/>
                                            </p:txEl>
                                          </p:spTgt>
                                        </p:tgtEl>
                                        <p:attrNameLst>
                                          <p:attrName>ppt_w</p:attrName>
                                        </p:attrNameLst>
                                      </p:cBhvr>
                                      <p:tavLst>
                                        <p:tav tm="0">
                                          <p:val>
                                            <p:strVal val="#ppt_w+.3"/>
                                          </p:val>
                                        </p:tav>
                                        <p:tav tm="100000">
                                          <p:val>
                                            <p:strVal val="#ppt_w"/>
                                          </p:val>
                                        </p:tav>
                                      </p:tavLst>
                                    </p:anim>
                                    <p:anim calcmode="lin" valueType="num">
                                      <p:cBhvr>
                                        <p:cTn id="134" dur="500" fill="hold"/>
                                        <p:tgtEl>
                                          <p:spTgt spid="4">
                                            <p:txEl>
                                              <p:pRg st="21" end="21"/>
                                            </p:txEl>
                                          </p:spTgt>
                                        </p:tgtEl>
                                        <p:attrNameLst>
                                          <p:attrName>ppt_h</p:attrName>
                                        </p:attrNameLst>
                                      </p:cBhvr>
                                      <p:tavLst>
                                        <p:tav tm="0">
                                          <p:val>
                                            <p:strVal val="#ppt_h"/>
                                          </p:val>
                                        </p:tav>
                                        <p:tav tm="100000">
                                          <p:val>
                                            <p:strVal val="#ppt_h"/>
                                          </p:val>
                                        </p:tav>
                                      </p:tavLst>
                                    </p:anim>
                                    <p:animEffect transition="in" filter="fade">
                                      <p:cBhvr>
                                        <p:cTn id="135" dur="500"/>
                                        <p:tgtEl>
                                          <p:spTgt spid="4">
                                            <p:txEl>
                                              <p:pRg st="21" end="21"/>
                                            </p:txEl>
                                          </p:spTgt>
                                        </p:tgtEl>
                                      </p:cBhvr>
                                    </p:animEffect>
                                  </p:childTnLst>
                                </p:cTn>
                              </p:par>
                            </p:childTnLst>
                          </p:cTn>
                        </p:par>
                        <p:par>
                          <p:cTn id="136" fill="hold">
                            <p:stCondLst>
                              <p:cond delay="11000"/>
                            </p:stCondLst>
                            <p:childTnLst>
                              <p:par>
                                <p:cTn id="137" presetID="50" presetClass="entr" presetSubtype="0" decel="100000" fill="hold" grpId="0" nodeType="afterEffect">
                                  <p:stCondLst>
                                    <p:cond delay="0"/>
                                  </p:stCondLst>
                                  <p:childTnLst>
                                    <p:set>
                                      <p:cBhvr>
                                        <p:cTn id="138" dur="1" fill="hold">
                                          <p:stCondLst>
                                            <p:cond delay="0"/>
                                          </p:stCondLst>
                                        </p:cTn>
                                        <p:tgtEl>
                                          <p:spTgt spid="4">
                                            <p:txEl>
                                              <p:pRg st="22" end="22"/>
                                            </p:txEl>
                                          </p:spTgt>
                                        </p:tgtEl>
                                        <p:attrNameLst>
                                          <p:attrName>style.visibility</p:attrName>
                                        </p:attrNameLst>
                                      </p:cBhvr>
                                      <p:to>
                                        <p:strVal val="visible"/>
                                      </p:to>
                                    </p:set>
                                    <p:anim calcmode="lin" valueType="num">
                                      <p:cBhvr>
                                        <p:cTn id="139" dur="500" fill="hold"/>
                                        <p:tgtEl>
                                          <p:spTgt spid="4">
                                            <p:txEl>
                                              <p:pRg st="22" end="22"/>
                                            </p:txEl>
                                          </p:spTgt>
                                        </p:tgtEl>
                                        <p:attrNameLst>
                                          <p:attrName>ppt_w</p:attrName>
                                        </p:attrNameLst>
                                      </p:cBhvr>
                                      <p:tavLst>
                                        <p:tav tm="0">
                                          <p:val>
                                            <p:strVal val="#ppt_w+.3"/>
                                          </p:val>
                                        </p:tav>
                                        <p:tav tm="100000">
                                          <p:val>
                                            <p:strVal val="#ppt_w"/>
                                          </p:val>
                                        </p:tav>
                                      </p:tavLst>
                                    </p:anim>
                                    <p:anim calcmode="lin" valueType="num">
                                      <p:cBhvr>
                                        <p:cTn id="140" dur="500" fill="hold"/>
                                        <p:tgtEl>
                                          <p:spTgt spid="4">
                                            <p:txEl>
                                              <p:pRg st="22" end="22"/>
                                            </p:txEl>
                                          </p:spTgt>
                                        </p:tgtEl>
                                        <p:attrNameLst>
                                          <p:attrName>ppt_h</p:attrName>
                                        </p:attrNameLst>
                                      </p:cBhvr>
                                      <p:tavLst>
                                        <p:tav tm="0">
                                          <p:val>
                                            <p:strVal val="#ppt_h"/>
                                          </p:val>
                                        </p:tav>
                                        <p:tav tm="100000">
                                          <p:val>
                                            <p:strVal val="#ppt_h"/>
                                          </p:val>
                                        </p:tav>
                                      </p:tavLst>
                                    </p:anim>
                                    <p:animEffect transition="in" filter="fade">
                                      <p:cBhvr>
                                        <p:cTn id="141" dur="500"/>
                                        <p:tgtEl>
                                          <p:spTgt spid="4">
                                            <p:txEl>
                                              <p:pRg st="22" end="22"/>
                                            </p:txEl>
                                          </p:spTgt>
                                        </p:tgtEl>
                                      </p:cBhvr>
                                    </p:animEffect>
                                  </p:childTnLst>
                                </p:cTn>
                              </p:par>
                            </p:childTnLst>
                          </p:cTn>
                        </p:par>
                        <p:par>
                          <p:cTn id="142" fill="hold">
                            <p:stCondLst>
                              <p:cond delay="11500"/>
                            </p:stCondLst>
                            <p:childTnLst>
                              <p:par>
                                <p:cTn id="143" presetID="50" presetClass="entr" presetSubtype="0" decel="100000" fill="hold" grpId="0" nodeType="afterEffect">
                                  <p:stCondLst>
                                    <p:cond delay="0"/>
                                  </p:stCondLst>
                                  <p:childTnLst>
                                    <p:set>
                                      <p:cBhvr>
                                        <p:cTn id="144" dur="1" fill="hold">
                                          <p:stCondLst>
                                            <p:cond delay="0"/>
                                          </p:stCondLst>
                                        </p:cTn>
                                        <p:tgtEl>
                                          <p:spTgt spid="4">
                                            <p:txEl>
                                              <p:pRg st="23" end="23"/>
                                            </p:txEl>
                                          </p:spTgt>
                                        </p:tgtEl>
                                        <p:attrNameLst>
                                          <p:attrName>style.visibility</p:attrName>
                                        </p:attrNameLst>
                                      </p:cBhvr>
                                      <p:to>
                                        <p:strVal val="visible"/>
                                      </p:to>
                                    </p:set>
                                    <p:anim calcmode="lin" valueType="num">
                                      <p:cBhvr>
                                        <p:cTn id="145" dur="500" fill="hold"/>
                                        <p:tgtEl>
                                          <p:spTgt spid="4">
                                            <p:txEl>
                                              <p:pRg st="23" end="23"/>
                                            </p:txEl>
                                          </p:spTgt>
                                        </p:tgtEl>
                                        <p:attrNameLst>
                                          <p:attrName>ppt_w</p:attrName>
                                        </p:attrNameLst>
                                      </p:cBhvr>
                                      <p:tavLst>
                                        <p:tav tm="0">
                                          <p:val>
                                            <p:strVal val="#ppt_w+.3"/>
                                          </p:val>
                                        </p:tav>
                                        <p:tav tm="100000">
                                          <p:val>
                                            <p:strVal val="#ppt_w"/>
                                          </p:val>
                                        </p:tav>
                                      </p:tavLst>
                                    </p:anim>
                                    <p:anim calcmode="lin" valueType="num">
                                      <p:cBhvr>
                                        <p:cTn id="146" dur="500" fill="hold"/>
                                        <p:tgtEl>
                                          <p:spTgt spid="4">
                                            <p:txEl>
                                              <p:pRg st="23" end="23"/>
                                            </p:txEl>
                                          </p:spTgt>
                                        </p:tgtEl>
                                        <p:attrNameLst>
                                          <p:attrName>ppt_h</p:attrName>
                                        </p:attrNameLst>
                                      </p:cBhvr>
                                      <p:tavLst>
                                        <p:tav tm="0">
                                          <p:val>
                                            <p:strVal val="#ppt_h"/>
                                          </p:val>
                                        </p:tav>
                                        <p:tav tm="100000">
                                          <p:val>
                                            <p:strVal val="#ppt_h"/>
                                          </p:val>
                                        </p:tav>
                                      </p:tavLst>
                                    </p:anim>
                                    <p:animEffect transition="in" filter="fade">
                                      <p:cBhvr>
                                        <p:cTn id="147" dur="500"/>
                                        <p:tgtEl>
                                          <p:spTgt spid="4">
                                            <p:txEl>
                                              <p:pRg st="23" end="23"/>
                                            </p:txEl>
                                          </p:spTgt>
                                        </p:tgtEl>
                                      </p:cBhvr>
                                    </p:animEffect>
                                  </p:childTnLst>
                                </p:cTn>
                              </p:par>
                            </p:childTnLst>
                          </p:cTn>
                        </p:par>
                        <p:par>
                          <p:cTn id="148" fill="hold">
                            <p:stCondLst>
                              <p:cond delay="12000"/>
                            </p:stCondLst>
                            <p:childTnLst>
                              <p:par>
                                <p:cTn id="149" presetID="50" presetClass="entr" presetSubtype="0" decel="100000" fill="hold" grpId="0" nodeType="afterEffect">
                                  <p:stCondLst>
                                    <p:cond delay="0"/>
                                  </p:stCondLst>
                                  <p:childTnLst>
                                    <p:set>
                                      <p:cBhvr>
                                        <p:cTn id="150" dur="1" fill="hold">
                                          <p:stCondLst>
                                            <p:cond delay="0"/>
                                          </p:stCondLst>
                                        </p:cTn>
                                        <p:tgtEl>
                                          <p:spTgt spid="4">
                                            <p:txEl>
                                              <p:pRg st="24" end="24"/>
                                            </p:txEl>
                                          </p:spTgt>
                                        </p:tgtEl>
                                        <p:attrNameLst>
                                          <p:attrName>style.visibility</p:attrName>
                                        </p:attrNameLst>
                                      </p:cBhvr>
                                      <p:to>
                                        <p:strVal val="visible"/>
                                      </p:to>
                                    </p:set>
                                    <p:anim calcmode="lin" valueType="num">
                                      <p:cBhvr>
                                        <p:cTn id="151" dur="500" fill="hold"/>
                                        <p:tgtEl>
                                          <p:spTgt spid="4">
                                            <p:txEl>
                                              <p:pRg st="24" end="24"/>
                                            </p:txEl>
                                          </p:spTgt>
                                        </p:tgtEl>
                                        <p:attrNameLst>
                                          <p:attrName>ppt_w</p:attrName>
                                        </p:attrNameLst>
                                      </p:cBhvr>
                                      <p:tavLst>
                                        <p:tav tm="0">
                                          <p:val>
                                            <p:strVal val="#ppt_w+.3"/>
                                          </p:val>
                                        </p:tav>
                                        <p:tav tm="100000">
                                          <p:val>
                                            <p:strVal val="#ppt_w"/>
                                          </p:val>
                                        </p:tav>
                                      </p:tavLst>
                                    </p:anim>
                                    <p:anim calcmode="lin" valueType="num">
                                      <p:cBhvr>
                                        <p:cTn id="152" dur="500" fill="hold"/>
                                        <p:tgtEl>
                                          <p:spTgt spid="4">
                                            <p:txEl>
                                              <p:pRg st="24" end="24"/>
                                            </p:txEl>
                                          </p:spTgt>
                                        </p:tgtEl>
                                        <p:attrNameLst>
                                          <p:attrName>ppt_h</p:attrName>
                                        </p:attrNameLst>
                                      </p:cBhvr>
                                      <p:tavLst>
                                        <p:tav tm="0">
                                          <p:val>
                                            <p:strVal val="#ppt_h"/>
                                          </p:val>
                                        </p:tav>
                                        <p:tav tm="100000">
                                          <p:val>
                                            <p:strVal val="#ppt_h"/>
                                          </p:val>
                                        </p:tav>
                                      </p:tavLst>
                                    </p:anim>
                                    <p:animEffect transition="in" filter="fade">
                                      <p:cBhvr>
                                        <p:cTn id="153" dur="500"/>
                                        <p:tgtEl>
                                          <p:spTgt spid="4">
                                            <p:txEl>
                                              <p:pRg st="24" end="24"/>
                                            </p:txEl>
                                          </p:spTgt>
                                        </p:tgtEl>
                                      </p:cBhvr>
                                    </p:animEffect>
                                  </p:childTnLst>
                                </p:cTn>
                              </p:par>
                            </p:childTnLst>
                          </p:cTn>
                        </p:par>
                        <p:par>
                          <p:cTn id="154" fill="hold">
                            <p:stCondLst>
                              <p:cond delay="12500"/>
                            </p:stCondLst>
                            <p:childTnLst>
                              <p:par>
                                <p:cTn id="155" presetID="50" presetClass="entr" presetSubtype="0" decel="100000" fill="hold" grpId="0" nodeType="afterEffect">
                                  <p:stCondLst>
                                    <p:cond delay="0"/>
                                  </p:stCondLst>
                                  <p:childTnLst>
                                    <p:set>
                                      <p:cBhvr>
                                        <p:cTn id="156" dur="1" fill="hold">
                                          <p:stCondLst>
                                            <p:cond delay="0"/>
                                          </p:stCondLst>
                                        </p:cTn>
                                        <p:tgtEl>
                                          <p:spTgt spid="4">
                                            <p:txEl>
                                              <p:pRg st="25" end="25"/>
                                            </p:txEl>
                                          </p:spTgt>
                                        </p:tgtEl>
                                        <p:attrNameLst>
                                          <p:attrName>style.visibility</p:attrName>
                                        </p:attrNameLst>
                                      </p:cBhvr>
                                      <p:to>
                                        <p:strVal val="visible"/>
                                      </p:to>
                                    </p:set>
                                    <p:anim calcmode="lin" valueType="num">
                                      <p:cBhvr>
                                        <p:cTn id="157" dur="500" fill="hold"/>
                                        <p:tgtEl>
                                          <p:spTgt spid="4">
                                            <p:txEl>
                                              <p:pRg st="25" end="25"/>
                                            </p:txEl>
                                          </p:spTgt>
                                        </p:tgtEl>
                                        <p:attrNameLst>
                                          <p:attrName>ppt_w</p:attrName>
                                        </p:attrNameLst>
                                      </p:cBhvr>
                                      <p:tavLst>
                                        <p:tav tm="0">
                                          <p:val>
                                            <p:strVal val="#ppt_w+.3"/>
                                          </p:val>
                                        </p:tav>
                                        <p:tav tm="100000">
                                          <p:val>
                                            <p:strVal val="#ppt_w"/>
                                          </p:val>
                                        </p:tav>
                                      </p:tavLst>
                                    </p:anim>
                                    <p:anim calcmode="lin" valueType="num">
                                      <p:cBhvr>
                                        <p:cTn id="158" dur="500" fill="hold"/>
                                        <p:tgtEl>
                                          <p:spTgt spid="4">
                                            <p:txEl>
                                              <p:pRg st="25" end="25"/>
                                            </p:txEl>
                                          </p:spTgt>
                                        </p:tgtEl>
                                        <p:attrNameLst>
                                          <p:attrName>ppt_h</p:attrName>
                                        </p:attrNameLst>
                                      </p:cBhvr>
                                      <p:tavLst>
                                        <p:tav tm="0">
                                          <p:val>
                                            <p:strVal val="#ppt_h"/>
                                          </p:val>
                                        </p:tav>
                                        <p:tav tm="100000">
                                          <p:val>
                                            <p:strVal val="#ppt_h"/>
                                          </p:val>
                                        </p:tav>
                                      </p:tavLst>
                                    </p:anim>
                                    <p:animEffect transition="in" filter="fade">
                                      <p:cBhvr>
                                        <p:cTn id="159" dur="500"/>
                                        <p:tgtEl>
                                          <p:spTgt spid="4">
                                            <p:txEl>
                                              <p:pRg st="25" end="25"/>
                                            </p:txEl>
                                          </p:spTgt>
                                        </p:tgtEl>
                                      </p:cBhvr>
                                    </p:animEffect>
                                  </p:childTnLst>
                                </p:cTn>
                              </p:par>
                            </p:childTnLst>
                          </p:cTn>
                        </p:par>
                        <p:par>
                          <p:cTn id="160" fill="hold">
                            <p:stCondLst>
                              <p:cond delay="13000"/>
                            </p:stCondLst>
                            <p:childTnLst>
                              <p:par>
                                <p:cTn id="161" presetID="50" presetClass="entr" presetSubtype="0" decel="100000" fill="hold" grpId="0" nodeType="afterEffect">
                                  <p:stCondLst>
                                    <p:cond delay="0"/>
                                  </p:stCondLst>
                                  <p:childTnLst>
                                    <p:set>
                                      <p:cBhvr>
                                        <p:cTn id="162" dur="1" fill="hold">
                                          <p:stCondLst>
                                            <p:cond delay="0"/>
                                          </p:stCondLst>
                                        </p:cTn>
                                        <p:tgtEl>
                                          <p:spTgt spid="4">
                                            <p:txEl>
                                              <p:pRg st="26" end="26"/>
                                            </p:txEl>
                                          </p:spTgt>
                                        </p:tgtEl>
                                        <p:attrNameLst>
                                          <p:attrName>style.visibility</p:attrName>
                                        </p:attrNameLst>
                                      </p:cBhvr>
                                      <p:to>
                                        <p:strVal val="visible"/>
                                      </p:to>
                                    </p:set>
                                    <p:anim calcmode="lin" valueType="num">
                                      <p:cBhvr>
                                        <p:cTn id="163" dur="500" fill="hold"/>
                                        <p:tgtEl>
                                          <p:spTgt spid="4">
                                            <p:txEl>
                                              <p:pRg st="26" end="26"/>
                                            </p:txEl>
                                          </p:spTgt>
                                        </p:tgtEl>
                                        <p:attrNameLst>
                                          <p:attrName>ppt_w</p:attrName>
                                        </p:attrNameLst>
                                      </p:cBhvr>
                                      <p:tavLst>
                                        <p:tav tm="0">
                                          <p:val>
                                            <p:strVal val="#ppt_w+.3"/>
                                          </p:val>
                                        </p:tav>
                                        <p:tav tm="100000">
                                          <p:val>
                                            <p:strVal val="#ppt_w"/>
                                          </p:val>
                                        </p:tav>
                                      </p:tavLst>
                                    </p:anim>
                                    <p:anim calcmode="lin" valueType="num">
                                      <p:cBhvr>
                                        <p:cTn id="164" dur="500" fill="hold"/>
                                        <p:tgtEl>
                                          <p:spTgt spid="4">
                                            <p:txEl>
                                              <p:pRg st="26" end="26"/>
                                            </p:txEl>
                                          </p:spTgt>
                                        </p:tgtEl>
                                        <p:attrNameLst>
                                          <p:attrName>ppt_h</p:attrName>
                                        </p:attrNameLst>
                                      </p:cBhvr>
                                      <p:tavLst>
                                        <p:tav tm="0">
                                          <p:val>
                                            <p:strVal val="#ppt_h"/>
                                          </p:val>
                                        </p:tav>
                                        <p:tav tm="100000">
                                          <p:val>
                                            <p:strVal val="#ppt_h"/>
                                          </p:val>
                                        </p:tav>
                                      </p:tavLst>
                                    </p:anim>
                                    <p:animEffect transition="in" filter="fade">
                                      <p:cBhvr>
                                        <p:cTn id="165" dur="500"/>
                                        <p:tgtEl>
                                          <p:spTgt spid="4">
                                            <p:txEl>
                                              <p:pRg st="26" end="26"/>
                                            </p:txEl>
                                          </p:spTgt>
                                        </p:tgtEl>
                                      </p:cBhvr>
                                    </p:animEffect>
                                  </p:childTnLst>
                                </p:cTn>
                              </p:par>
                            </p:childTnLst>
                          </p:cTn>
                        </p:par>
                        <p:par>
                          <p:cTn id="166" fill="hold">
                            <p:stCondLst>
                              <p:cond delay="13500"/>
                            </p:stCondLst>
                            <p:childTnLst>
                              <p:par>
                                <p:cTn id="167" presetID="50" presetClass="entr" presetSubtype="0" decel="100000" fill="hold" grpId="0" nodeType="afterEffect">
                                  <p:stCondLst>
                                    <p:cond delay="0"/>
                                  </p:stCondLst>
                                  <p:childTnLst>
                                    <p:set>
                                      <p:cBhvr>
                                        <p:cTn id="168" dur="1" fill="hold">
                                          <p:stCondLst>
                                            <p:cond delay="0"/>
                                          </p:stCondLst>
                                        </p:cTn>
                                        <p:tgtEl>
                                          <p:spTgt spid="4">
                                            <p:txEl>
                                              <p:pRg st="27" end="27"/>
                                            </p:txEl>
                                          </p:spTgt>
                                        </p:tgtEl>
                                        <p:attrNameLst>
                                          <p:attrName>style.visibility</p:attrName>
                                        </p:attrNameLst>
                                      </p:cBhvr>
                                      <p:to>
                                        <p:strVal val="visible"/>
                                      </p:to>
                                    </p:set>
                                    <p:anim calcmode="lin" valueType="num">
                                      <p:cBhvr>
                                        <p:cTn id="169" dur="500" fill="hold"/>
                                        <p:tgtEl>
                                          <p:spTgt spid="4">
                                            <p:txEl>
                                              <p:pRg st="27" end="27"/>
                                            </p:txEl>
                                          </p:spTgt>
                                        </p:tgtEl>
                                        <p:attrNameLst>
                                          <p:attrName>ppt_w</p:attrName>
                                        </p:attrNameLst>
                                      </p:cBhvr>
                                      <p:tavLst>
                                        <p:tav tm="0">
                                          <p:val>
                                            <p:strVal val="#ppt_w+.3"/>
                                          </p:val>
                                        </p:tav>
                                        <p:tav tm="100000">
                                          <p:val>
                                            <p:strVal val="#ppt_w"/>
                                          </p:val>
                                        </p:tav>
                                      </p:tavLst>
                                    </p:anim>
                                    <p:anim calcmode="lin" valueType="num">
                                      <p:cBhvr>
                                        <p:cTn id="170" dur="500" fill="hold"/>
                                        <p:tgtEl>
                                          <p:spTgt spid="4">
                                            <p:txEl>
                                              <p:pRg st="27" end="27"/>
                                            </p:txEl>
                                          </p:spTgt>
                                        </p:tgtEl>
                                        <p:attrNameLst>
                                          <p:attrName>ppt_h</p:attrName>
                                        </p:attrNameLst>
                                      </p:cBhvr>
                                      <p:tavLst>
                                        <p:tav tm="0">
                                          <p:val>
                                            <p:strVal val="#ppt_h"/>
                                          </p:val>
                                        </p:tav>
                                        <p:tav tm="100000">
                                          <p:val>
                                            <p:strVal val="#ppt_h"/>
                                          </p:val>
                                        </p:tav>
                                      </p:tavLst>
                                    </p:anim>
                                    <p:animEffect transition="in" filter="fade">
                                      <p:cBhvr>
                                        <p:cTn id="171" dur="500"/>
                                        <p:tgtEl>
                                          <p:spTgt spid="4">
                                            <p:txEl>
                                              <p:pRg st="27" end="27"/>
                                            </p:txEl>
                                          </p:spTgt>
                                        </p:tgtEl>
                                      </p:cBhvr>
                                    </p:animEffect>
                                  </p:childTnLst>
                                </p:cTn>
                              </p:par>
                            </p:childTnLst>
                          </p:cTn>
                        </p:par>
                        <p:par>
                          <p:cTn id="172" fill="hold">
                            <p:stCondLst>
                              <p:cond delay="14000"/>
                            </p:stCondLst>
                            <p:childTnLst>
                              <p:par>
                                <p:cTn id="173" presetID="50" presetClass="entr" presetSubtype="0" decel="100000" fill="hold" grpId="0" nodeType="afterEffect">
                                  <p:stCondLst>
                                    <p:cond delay="0"/>
                                  </p:stCondLst>
                                  <p:childTnLst>
                                    <p:set>
                                      <p:cBhvr>
                                        <p:cTn id="174" dur="1" fill="hold">
                                          <p:stCondLst>
                                            <p:cond delay="0"/>
                                          </p:stCondLst>
                                        </p:cTn>
                                        <p:tgtEl>
                                          <p:spTgt spid="4">
                                            <p:txEl>
                                              <p:pRg st="28" end="28"/>
                                            </p:txEl>
                                          </p:spTgt>
                                        </p:tgtEl>
                                        <p:attrNameLst>
                                          <p:attrName>style.visibility</p:attrName>
                                        </p:attrNameLst>
                                      </p:cBhvr>
                                      <p:to>
                                        <p:strVal val="visible"/>
                                      </p:to>
                                    </p:set>
                                    <p:anim calcmode="lin" valueType="num">
                                      <p:cBhvr>
                                        <p:cTn id="175" dur="500" fill="hold"/>
                                        <p:tgtEl>
                                          <p:spTgt spid="4">
                                            <p:txEl>
                                              <p:pRg st="28" end="28"/>
                                            </p:txEl>
                                          </p:spTgt>
                                        </p:tgtEl>
                                        <p:attrNameLst>
                                          <p:attrName>ppt_w</p:attrName>
                                        </p:attrNameLst>
                                      </p:cBhvr>
                                      <p:tavLst>
                                        <p:tav tm="0">
                                          <p:val>
                                            <p:strVal val="#ppt_w+.3"/>
                                          </p:val>
                                        </p:tav>
                                        <p:tav tm="100000">
                                          <p:val>
                                            <p:strVal val="#ppt_w"/>
                                          </p:val>
                                        </p:tav>
                                      </p:tavLst>
                                    </p:anim>
                                    <p:anim calcmode="lin" valueType="num">
                                      <p:cBhvr>
                                        <p:cTn id="176" dur="500" fill="hold"/>
                                        <p:tgtEl>
                                          <p:spTgt spid="4">
                                            <p:txEl>
                                              <p:pRg st="28" end="28"/>
                                            </p:txEl>
                                          </p:spTgt>
                                        </p:tgtEl>
                                        <p:attrNameLst>
                                          <p:attrName>ppt_h</p:attrName>
                                        </p:attrNameLst>
                                      </p:cBhvr>
                                      <p:tavLst>
                                        <p:tav tm="0">
                                          <p:val>
                                            <p:strVal val="#ppt_h"/>
                                          </p:val>
                                        </p:tav>
                                        <p:tav tm="100000">
                                          <p:val>
                                            <p:strVal val="#ppt_h"/>
                                          </p:val>
                                        </p:tav>
                                      </p:tavLst>
                                    </p:anim>
                                    <p:animEffect transition="in" filter="fade">
                                      <p:cBhvr>
                                        <p:cTn id="177" dur="500"/>
                                        <p:tgtEl>
                                          <p:spTgt spid="4">
                                            <p:txEl>
                                              <p:pRg st="28" end="28"/>
                                            </p:txEl>
                                          </p:spTgt>
                                        </p:tgtEl>
                                      </p:cBhvr>
                                    </p:animEffect>
                                  </p:childTnLst>
                                </p:cTn>
                              </p:par>
                            </p:childTnLst>
                          </p:cTn>
                        </p:par>
                        <p:par>
                          <p:cTn id="178" fill="hold">
                            <p:stCondLst>
                              <p:cond delay="14500"/>
                            </p:stCondLst>
                            <p:childTnLst>
                              <p:par>
                                <p:cTn id="179" presetID="50" presetClass="entr" presetSubtype="0" decel="100000" fill="hold" grpId="0" nodeType="afterEffect">
                                  <p:stCondLst>
                                    <p:cond delay="0"/>
                                  </p:stCondLst>
                                  <p:childTnLst>
                                    <p:set>
                                      <p:cBhvr>
                                        <p:cTn id="180" dur="1" fill="hold">
                                          <p:stCondLst>
                                            <p:cond delay="0"/>
                                          </p:stCondLst>
                                        </p:cTn>
                                        <p:tgtEl>
                                          <p:spTgt spid="4">
                                            <p:txEl>
                                              <p:pRg st="29" end="29"/>
                                            </p:txEl>
                                          </p:spTgt>
                                        </p:tgtEl>
                                        <p:attrNameLst>
                                          <p:attrName>style.visibility</p:attrName>
                                        </p:attrNameLst>
                                      </p:cBhvr>
                                      <p:to>
                                        <p:strVal val="visible"/>
                                      </p:to>
                                    </p:set>
                                    <p:anim calcmode="lin" valueType="num">
                                      <p:cBhvr>
                                        <p:cTn id="181" dur="500" fill="hold"/>
                                        <p:tgtEl>
                                          <p:spTgt spid="4">
                                            <p:txEl>
                                              <p:pRg st="29" end="29"/>
                                            </p:txEl>
                                          </p:spTgt>
                                        </p:tgtEl>
                                        <p:attrNameLst>
                                          <p:attrName>ppt_w</p:attrName>
                                        </p:attrNameLst>
                                      </p:cBhvr>
                                      <p:tavLst>
                                        <p:tav tm="0">
                                          <p:val>
                                            <p:strVal val="#ppt_w+.3"/>
                                          </p:val>
                                        </p:tav>
                                        <p:tav tm="100000">
                                          <p:val>
                                            <p:strVal val="#ppt_w"/>
                                          </p:val>
                                        </p:tav>
                                      </p:tavLst>
                                    </p:anim>
                                    <p:anim calcmode="lin" valueType="num">
                                      <p:cBhvr>
                                        <p:cTn id="182" dur="500" fill="hold"/>
                                        <p:tgtEl>
                                          <p:spTgt spid="4">
                                            <p:txEl>
                                              <p:pRg st="29" end="29"/>
                                            </p:txEl>
                                          </p:spTgt>
                                        </p:tgtEl>
                                        <p:attrNameLst>
                                          <p:attrName>ppt_h</p:attrName>
                                        </p:attrNameLst>
                                      </p:cBhvr>
                                      <p:tavLst>
                                        <p:tav tm="0">
                                          <p:val>
                                            <p:strVal val="#ppt_h"/>
                                          </p:val>
                                        </p:tav>
                                        <p:tav tm="100000">
                                          <p:val>
                                            <p:strVal val="#ppt_h"/>
                                          </p:val>
                                        </p:tav>
                                      </p:tavLst>
                                    </p:anim>
                                    <p:animEffect transition="in" filter="fade">
                                      <p:cBhvr>
                                        <p:cTn id="183" dur="500"/>
                                        <p:tgtEl>
                                          <p:spTgt spid="4">
                                            <p:txEl>
                                              <p:pRg st="29" end="29"/>
                                            </p:txEl>
                                          </p:spTgt>
                                        </p:tgtEl>
                                      </p:cBhvr>
                                    </p:animEffect>
                                  </p:childTnLst>
                                </p:cTn>
                              </p:par>
                            </p:childTnLst>
                          </p:cTn>
                        </p:par>
                        <p:par>
                          <p:cTn id="184" fill="hold">
                            <p:stCondLst>
                              <p:cond delay="15000"/>
                            </p:stCondLst>
                            <p:childTnLst>
                              <p:par>
                                <p:cTn id="185" presetID="50" presetClass="entr" presetSubtype="0" decel="100000" fill="hold" grpId="0" nodeType="afterEffect">
                                  <p:stCondLst>
                                    <p:cond delay="0"/>
                                  </p:stCondLst>
                                  <p:childTnLst>
                                    <p:set>
                                      <p:cBhvr>
                                        <p:cTn id="186" dur="1" fill="hold">
                                          <p:stCondLst>
                                            <p:cond delay="0"/>
                                          </p:stCondLst>
                                        </p:cTn>
                                        <p:tgtEl>
                                          <p:spTgt spid="4">
                                            <p:txEl>
                                              <p:pRg st="30" end="30"/>
                                            </p:txEl>
                                          </p:spTgt>
                                        </p:tgtEl>
                                        <p:attrNameLst>
                                          <p:attrName>style.visibility</p:attrName>
                                        </p:attrNameLst>
                                      </p:cBhvr>
                                      <p:to>
                                        <p:strVal val="visible"/>
                                      </p:to>
                                    </p:set>
                                    <p:anim calcmode="lin" valueType="num">
                                      <p:cBhvr>
                                        <p:cTn id="187" dur="500" fill="hold"/>
                                        <p:tgtEl>
                                          <p:spTgt spid="4">
                                            <p:txEl>
                                              <p:pRg st="30" end="30"/>
                                            </p:txEl>
                                          </p:spTgt>
                                        </p:tgtEl>
                                        <p:attrNameLst>
                                          <p:attrName>ppt_w</p:attrName>
                                        </p:attrNameLst>
                                      </p:cBhvr>
                                      <p:tavLst>
                                        <p:tav tm="0">
                                          <p:val>
                                            <p:strVal val="#ppt_w+.3"/>
                                          </p:val>
                                        </p:tav>
                                        <p:tav tm="100000">
                                          <p:val>
                                            <p:strVal val="#ppt_w"/>
                                          </p:val>
                                        </p:tav>
                                      </p:tavLst>
                                    </p:anim>
                                    <p:anim calcmode="lin" valueType="num">
                                      <p:cBhvr>
                                        <p:cTn id="188" dur="500" fill="hold"/>
                                        <p:tgtEl>
                                          <p:spTgt spid="4">
                                            <p:txEl>
                                              <p:pRg st="30" end="30"/>
                                            </p:txEl>
                                          </p:spTgt>
                                        </p:tgtEl>
                                        <p:attrNameLst>
                                          <p:attrName>ppt_h</p:attrName>
                                        </p:attrNameLst>
                                      </p:cBhvr>
                                      <p:tavLst>
                                        <p:tav tm="0">
                                          <p:val>
                                            <p:strVal val="#ppt_h"/>
                                          </p:val>
                                        </p:tav>
                                        <p:tav tm="100000">
                                          <p:val>
                                            <p:strVal val="#ppt_h"/>
                                          </p:val>
                                        </p:tav>
                                      </p:tavLst>
                                    </p:anim>
                                    <p:animEffect transition="in" filter="fade">
                                      <p:cBhvr>
                                        <p:cTn id="189" dur="500"/>
                                        <p:tgtEl>
                                          <p:spTgt spid="4">
                                            <p:txEl>
                                              <p:pRg st="30" end="30"/>
                                            </p:txEl>
                                          </p:spTgt>
                                        </p:tgtEl>
                                      </p:cBhvr>
                                    </p:animEffect>
                                  </p:childTnLst>
                                </p:cTn>
                              </p:par>
                            </p:childTnLst>
                          </p:cTn>
                        </p:par>
                        <p:par>
                          <p:cTn id="190" fill="hold">
                            <p:stCondLst>
                              <p:cond delay="15500"/>
                            </p:stCondLst>
                            <p:childTnLst>
                              <p:par>
                                <p:cTn id="191" presetID="50" presetClass="entr" presetSubtype="0" decel="100000" fill="hold" grpId="0" nodeType="afterEffect">
                                  <p:stCondLst>
                                    <p:cond delay="0"/>
                                  </p:stCondLst>
                                  <p:childTnLst>
                                    <p:set>
                                      <p:cBhvr>
                                        <p:cTn id="192" dur="1" fill="hold">
                                          <p:stCondLst>
                                            <p:cond delay="0"/>
                                          </p:stCondLst>
                                        </p:cTn>
                                        <p:tgtEl>
                                          <p:spTgt spid="4">
                                            <p:txEl>
                                              <p:pRg st="31" end="31"/>
                                            </p:txEl>
                                          </p:spTgt>
                                        </p:tgtEl>
                                        <p:attrNameLst>
                                          <p:attrName>style.visibility</p:attrName>
                                        </p:attrNameLst>
                                      </p:cBhvr>
                                      <p:to>
                                        <p:strVal val="visible"/>
                                      </p:to>
                                    </p:set>
                                    <p:anim calcmode="lin" valueType="num">
                                      <p:cBhvr>
                                        <p:cTn id="193" dur="500" fill="hold"/>
                                        <p:tgtEl>
                                          <p:spTgt spid="4">
                                            <p:txEl>
                                              <p:pRg st="31" end="31"/>
                                            </p:txEl>
                                          </p:spTgt>
                                        </p:tgtEl>
                                        <p:attrNameLst>
                                          <p:attrName>ppt_w</p:attrName>
                                        </p:attrNameLst>
                                      </p:cBhvr>
                                      <p:tavLst>
                                        <p:tav tm="0">
                                          <p:val>
                                            <p:strVal val="#ppt_w+.3"/>
                                          </p:val>
                                        </p:tav>
                                        <p:tav tm="100000">
                                          <p:val>
                                            <p:strVal val="#ppt_w"/>
                                          </p:val>
                                        </p:tav>
                                      </p:tavLst>
                                    </p:anim>
                                    <p:anim calcmode="lin" valueType="num">
                                      <p:cBhvr>
                                        <p:cTn id="194" dur="500" fill="hold"/>
                                        <p:tgtEl>
                                          <p:spTgt spid="4">
                                            <p:txEl>
                                              <p:pRg st="31" end="31"/>
                                            </p:txEl>
                                          </p:spTgt>
                                        </p:tgtEl>
                                        <p:attrNameLst>
                                          <p:attrName>ppt_h</p:attrName>
                                        </p:attrNameLst>
                                      </p:cBhvr>
                                      <p:tavLst>
                                        <p:tav tm="0">
                                          <p:val>
                                            <p:strVal val="#ppt_h"/>
                                          </p:val>
                                        </p:tav>
                                        <p:tav tm="100000">
                                          <p:val>
                                            <p:strVal val="#ppt_h"/>
                                          </p:val>
                                        </p:tav>
                                      </p:tavLst>
                                    </p:anim>
                                    <p:animEffect transition="in" filter="fade">
                                      <p:cBhvr>
                                        <p:cTn id="195" dur="500"/>
                                        <p:tgtEl>
                                          <p:spTgt spid="4">
                                            <p:txEl>
                                              <p:pRg st="31" end="31"/>
                                            </p:txEl>
                                          </p:spTgt>
                                        </p:tgtEl>
                                      </p:cBhvr>
                                    </p:animEffect>
                                  </p:childTnLst>
                                </p:cTn>
                              </p:par>
                            </p:childTnLst>
                          </p:cTn>
                        </p:par>
                        <p:par>
                          <p:cTn id="196" fill="hold">
                            <p:stCondLst>
                              <p:cond delay="16000"/>
                            </p:stCondLst>
                            <p:childTnLst>
                              <p:par>
                                <p:cTn id="197" presetID="50" presetClass="entr" presetSubtype="0" decel="100000" fill="hold" grpId="0" nodeType="afterEffect">
                                  <p:stCondLst>
                                    <p:cond delay="0"/>
                                  </p:stCondLst>
                                  <p:childTnLst>
                                    <p:set>
                                      <p:cBhvr>
                                        <p:cTn id="198" dur="1" fill="hold">
                                          <p:stCondLst>
                                            <p:cond delay="0"/>
                                          </p:stCondLst>
                                        </p:cTn>
                                        <p:tgtEl>
                                          <p:spTgt spid="4">
                                            <p:txEl>
                                              <p:pRg st="32" end="32"/>
                                            </p:txEl>
                                          </p:spTgt>
                                        </p:tgtEl>
                                        <p:attrNameLst>
                                          <p:attrName>style.visibility</p:attrName>
                                        </p:attrNameLst>
                                      </p:cBhvr>
                                      <p:to>
                                        <p:strVal val="visible"/>
                                      </p:to>
                                    </p:set>
                                    <p:anim calcmode="lin" valueType="num">
                                      <p:cBhvr>
                                        <p:cTn id="199" dur="500" fill="hold"/>
                                        <p:tgtEl>
                                          <p:spTgt spid="4">
                                            <p:txEl>
                                              <p:pRg st="32" end="32"/>
                                            </p:txEl>
                                          </p:spTgt>
                                        </p:tgtEl>
                                        <p:attrNameLst>
                                          <p:attrName>ppt_w</p:attrName>
                                        </p:attrNameLst>
                                      </p:cBhvr>
                                      <p:tavLst>
                                        <p:tav tm="0">
                                          <p:val>
                                            <p:strVal val="#ppt_w+.3"/>
                                          </p:val>
                                        </p:tav>
                                        <p:tav tm="100000">
                                          <p:val>
                                            <p:strVal val="#ppt_w"/>
                                          </p:val>
                                        </p:tav>
                                      </p:tavLst>
                                    </p:anim>
                                    <p:anim calcmode="lin" valueType="num">
                                      <p:cBhvr>
                                        <p:cTn id="200" dur="500" fill="hold"/>
                                        <p:tgtEl>
                                          <p:spTgt spid="4">
                                            <p:txEl>
                                              <p:pRg st="32" end="32"/>
                                            </p:txEl>
                                          </p:spTgt>
                                        </p:tgtEl>
                                        <p:attrNameLst>
                                          <p:attrName>ppt_h</p:attrName>
                                        </p:attrNameLst>
                                      </p:cBhvr>
                                      <p:tavLst>
                                        <p:tav tm="0">
                                          <p:val>
                                            <p:strVal val="#ppt_h"/>
                                          </p:val>
                                        </p:tav>
                                        <p:tav tm="100000">
                                          <p:val>
                                            <p:strVal val="#ppt_h"/>
                                          </p:val>
                                        </p:tav>
                                      </p:tavLst>
                                    </p:anim>
                                    <p:animEffect transition="in" filter="fade">
                                      <p:cBhvr>
                                        <p:cTn id="201" dur="500"/>
                                        <p:tgtEl>
                                          <p:spTgt spid="4">
                                            <p:txEl>
                                              <p:pRg st="32" end="32"/>
                                            </p:txEl>
                                          </p:spTgt>
                                        </p:tgtEl>
                                      </p:cBhvr>
                                    </p:animEffect>
                                  </p:childTnLst>
                                </p:cTn>
                              </p:par>
                            </p:childTnLst>
                          </p:cTn>
                        </p:par>
                        <p:par>
                          <p:cTn id="202" fill="hold">
                            <p:stCondLst>
                              <p:cond delay="16500"/>
                            </p:stCondLst>
                            <p:childTnLst>
                              <p:par>
                                <p:cTn id="203" presetID="42" presetClass="entr" presetSubtype="0" fill="hold" grpId="0" nodeType="afterEffect">
                                  <p:stCondLst>
                                    <p:cond delay="0"/>
                                  </p:stCondLst>
                                  <p:childTnLst>
                                    <p:set>
                                      <p:cBhvr>
                                        <p:cTn id="204" dur="1" fill="hold">
                                          <p:stCondLst>
                                            <p:cond delay="0"/>
                                          </p:stCondLst>
                                        </p:cTn>
                                        <p:tgtEl>
                                          <p:spTgt spid="7">
                                            <p:txEl>
                                              <p:pRg st="1" end="1"/>
                                            </p:txEl>
                                          </p:spTgt>
                                        </p:tgtEl>
                                        <p:attrNameLst>
                                          <p:attrName>style.visibility</p:attrName>
                                        </p:attrNameLst>
                                      </p:cBhvr>
                                      <p:to>
                                        <p:strVal val="visible"/>
                                      </p:to>
                                    </p:set>
                                    <p:animEffect transition="in" filter="fade">
                                      <p:cBhvr>
                                        <p:cTn id="205" dur="500"/>
                                        <p:tgtEl>
                                          <p:spTgt spid="7">
                                            <p:txEl>
                                              <p:pRg st="1" end="1"/>
                                            </p:txEl>
                                          </p:spTgt>
                                        </p:tgtEl>
                                      </p:cBhvr>
                                    </p:animEffect>
                                    <p:anim calcmode="lin" valueType="num">
                                      <p:cBhvr>
                                        <p:cTn id="206"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07" dur="5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208" fill="hold">
                            <p:stCondLst>
                              <p:cond delay="17000"/>
                            </p:stCondLst>
                            <p:childTnLst>
                              <p:par>
                                <p:cTn id="209" presetID="42" presetClass="entr" presetSubtype="0" fill="hold" grpId="0" nodeType="afterEffect">
                                  <p:stCondLst>
                                    <p:cond delay="0"/>
                                  </p:stCondLst>
                                  <p:childTnLst>
                                    <p:set>
                                      <p:cBhvr>
                                        <p:cTn id="210" dur="1" fill="hold">
                                          <p:stCondLst>
                                            <p:cond delay="0"/>
                                          </p:stCondLst>
                                        </p:cTn>
                                        <p:tgtEl>
                                          <p:spTgt spid="7">
                                            <p:txEl>
                                              <p:pRg st="2" end="2"/>
                                            </p:txEl>
                                          </p:spTgt>
                                        </p:tgtEl>
                                        <p:attrNameLst>
                                          <p:attrName>style.visibility</p:attrName>
                                        </p:attrNameLst>
                                      </p:cBhvr>
                                      <p:to>
                                        <p:strVal val="visible"/>
                                      </p:to>
                                    </p:set>
                                    <p:animEffect transition="in" filter="fade">
                                      <p:cBhvr>
                                        <p:cTn id="211" dur="500"/>
                                        <p:tgtEl>
                                          <p:spTgt spid="7">
                                            <p:txEl>
                                              <p:pRg st="2" end="2"/>
                                            </p:txEl>
                                          </p:spTgt>
                                        </p:tgtEl>
                                      </p:cBhvr>
                                    </p:animEffect>
                                    <p:anim calcmode="lin" valueType="num">
                                      <p:cBhvr>
                                        <p:cTn id="212"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3" dur="5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214" fill="hold">
                            <p:stCondLst>
                              <p:cond delay="17500"/>
                            </p:stCondLst>
                            <p:childTnLst>
                              <p:par>
                                <p:cTn id="215" presetID="42" presetClass="entr" presetSubtype="0" fill="hold" grpId="0" nodeType="afterEffect">
                                  <p:stCondLst>
                                    <p:cond delay="0"/>
                                  </p:stCondLst>
                                  <p:childTnLst>
                                    <p:set>
                                      <p:cBhvr>
                                        <p:cTn id="216" dur="1" fill="hold">
                                          <p:stCondLst>
                                            <p:cond delay="0"/>
                                          </p:stCondLst>
                                        </p:cTn>
                                        <p:tgtEl>
                                          <p:spTgt spid="7">
                                            <p:txEl>
                                              <p:pRg st="3" end="3"/>
                                            </p:txEl>
                                          </p:spTgt>
                                        </p:tgtEl>
                                        <p:attrNameLst>
                                          <p:attrName>style.visibility</p:attrName>
                                        </p:attrNameLst>
                                      </p:cBhvr>
                                      <p:to>
                                        <p:strVal val="visible"/>
                                      </p:to>
                                    </p:set>
                                    <p:animEffect transition="in" filter="fade">
                                      <p:cBhvr>
                                        <p:cTn id="217" dur="500"/>
                                        <p:tgtEl>
                                          <p:spTgt spid="7">
                                            <p:txEl>
                                              <p:pRg st="3" end="3"/>
                                            </p:txEl>
                                          </p:spTgt>
                                        </p:tgtEl>
                                      </p:cBhvr>
                                    </p:animEffect>
                                    <p:anim calcmode="lin" valueType="num">
                                      <p:cBhvr>
                                        <p:cTn id="21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19" dur="5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par>
                          <p:cTn id="220" fill="hold">
                            <p:stCondLst>
                              <p:cond delay="18000"/>
                            </p:stCondLst>
                            <p:childTnLst>
                              <p:par>
                                <p:cTn id="221" presetID="42" presetClass="entr" presetSubtype="0" fill="hold" grpId="0" nodeType="afterEffect">
                                  <p:stCondLst>
                                    <p:cond delay="0"/>
                                  </p:stCondLst>
                                  <p:childTnLst>
                                    <p:set>
                                      <p:cBhvr>
                                        <p:cTn id="222" dur="1" fill="hold">
                                          <p:stCondLst>
                                            <p:cond delay="0"/>
                                          </p:stCondLst>
                                        </p:cTn>
                                        <p:tgtEl>
                                          <p:spTgt spid="7">
                                            <p:txEl>
                                              <p:pRg st="4" end="4"/>
                                            </p:txEl>
                                          </p:spTgt>
                                        </p:tgtEl>
                                        <p:attrNameLst>
                                          <p:attrName>style.visibility</p:attrName>
                                        </p:attrNameLst>
                                      </p:cBhvr>
                                      <p:to>
                                        <p:strVal val="visible"/>
                                      </p:to>
                                    </p:set>
                                    <p:animEffect transition="in" filter="fade">
                                      <p:cBhvr>
                                        <p:cTn id="223" dur="500"/>
                                        <p:tgtEl>
                                          <p:spTgt spid="7">
                                            <p:txEl>
                                              <p:pRg st="4" end="4"/>
                                            </p:txEl>
                                          </p:spTgt>
                                        </p:tgtEl>
                                      </p:cBhvr>
                                    </p:animEffect>
                                    <p:anim calcmode="lin" valueType="num">
                                      <p:cBhvr>
                                        <p:cTn id="224"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25" dur="5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par>
                          <p:cTn id="226" fill="hold">
                            <p:stCondLst>
                              <p:cond delay="18500"/>
                            </p:stCondLst>
                            <p:childTnLst>
                              <p:par>
                                <p:cTn id="227" presetID="42" presetClass="entr" presetSubtype="0" fill="hold" grpId="0" nodeType="afterEffect">
                                  <p:stCondLst>
                                    <p:cond delay="0"/>
                                  </p:stCondLst>
                                  <p:childTnLst>
                                    <p:set>
                                      <p:cBhvr>
                                        <p:cTn id="228" dur="1" fill="hold">
                                          <p:stCondLst>
                                            <p:cond delay="0"/>
                                          </p:stCondLst>
                                        </p:cTn>
                                        <p:tgtEl>
                                          <p:spTgt spid="7">
                                            <p:txEl>
                                              <p:pRg st="5" end="5"/>
                                            </p:txEl>
                                          </p:spTgt>
                                        </p:tgtEl>
                                        <p:attrNameLst>
                                          <p:attrName>style.visibility</p:attrName>
                                        </p:attrNameLst>
                                      </p:cBhvr>
                                      <p:to>
                                        <p:strVal val="visible"/>
                                      </p:to>
                                    </p:set>
                                    <p:animEffect transition="in" filter="fade">
                                      <p:cBhvr>
                                        <p:cTn id="229" dur="500"/>
                                        <p:tgtEl>
                                          <p:spTgt spid="7">
                                            <p:txEl>
                                              <p:pRg st="5" end="5"/>
                                            </p:txEl>
                                          </p:spTgt>
                                        </p:tgtEl>
                                      </p:cBhvr>
                                    </p:animEffect>
                                    <p:anim calcmode="lin" valueType="num">
                                      <p:cBhvr>
                                        <p:cTn id="230"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231" dur="5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par>
                          <p:cTn id="232" fill="hold">
                            <p:stCondLst>
                              <p:cond delay="19000"/>
                            </p:stCondLst>
                            <p:childTnLst>
                              <p:par>
                                <p:cTn id="233" presetID="42" presetClass="entr" presetSubtype="0" fill="hold" grpId="0" nodeType="afterEffect">
                                  <p:stCondLst>
                                    <p:cond delay="0"/>
                                  </p:stCondLst>
                                  <p:childTnLst>
                                    <p:set>
                                      <p:cBhvr>
                                        <p:cTn id="234" dur="1" fill="hold">
                                          <p:stCondLst>
                                            <p:cond delay="0"/>
                                          </p:stCondLst>
                                        </p:cTn>
                                        <p:tgtEl>
                                          <p:spTgt spid="7">
                                            <p:txEl>
                                              <p:pRg st="6" end="6"/>
                                            </p:txEl>
                                          </p:spTgt>
                                        </p:tgtEl>
                                        <p:attrNameLst>
                                          <p:attrName>style.visibility</p:attrName>
                                        </p:attrNameLst>
                                      </p:cBhvr>
                                      <p:to>
                                        <p:strVal val="visible"/>
                                      </p:to>
                                    </p:set>
                                    <p:animEffect transition="in" filter="fade">
                                      <p:cBhvr>
                                        <p:cTn id="235" dur="500"/>
                                        <p:tgtEl>
                                          <p:spTgt spid="7">
                                            <p:txEl>
                                              <p:pRg st="6" end="6"/>
                                            </p:txEl>
                                          </p:spTgt>
                                        </p:tgtEl>
                                      </p:cBhvr>
                                    </p:animEffect>
                                    <p:anim calcmode="lin" valueType="num">
                                      <p:cBhvr>
                                        <p:cTn id="236"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237" dur="5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par>
                          <p:cTn id="238" fill="hold">
                            <p:stCondLst>
                              <p:cond delay="19500"/>
                            </p:stCondLst>
                            <p:childTnLst>
                              <p:par>
                                <p:cTn id="239" presetID="42" presetClass="entr" presetSubtype="0" fill="hold" grpId="0" nodeType="afterEffect">
                                  <p:stCondLst>
                                    <p:cond delay="0"/>
                                  </p:stCondLst>
                                  <p:childTnLst>
                                    <p:set>
                                      <p:cBhvr>
                                        <p:cTn id="240" dur="1" fill="hold">
                                          <p:stCondLst>
                                            <p:cond delay="0"/>
                                          </p:stCondLst>
                                        </p:cTn>
                                        <p:tgtEl>
                                          <p:spTgt spid="7">
                                            <p:txEl>
                                              <p:pRg st="7" end="7"/>
                                            </p:txEl>
                                          </p:spTgt>
                                        </p:tgtEl>
                                        <p:attrNameLst>
                                          <p:attrName>style.visibility</p:attrName>
                                        </p:attrNameLst>
                                      </p:cBhvr>
                                      <p:to>
                                        <p:strVal val="visible"/>
                                      </p:to>
                                    </p:set>
                                    <p:animEffect transition="in" filter="fade">
                                      <p:cBhvr>
                                        <p:cTn id="241" dur="500"/>
                                        <p:tgtEl>
                                          <p:spTgt spid="7">
                                            <p:txEl>
                                              <p:pRg st="7" end="7"/>
                                            </p:txEl>
                                          </p:spTgt>
                                        </p:tgtEl>
                                      </p:cBhvr>
                                    </p:animEffect>
                                    <p:anim calcmode="lin" valueType="num">
                                      <p:cBhvr>
                                        <p:cTn id="242"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243" dur="5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par>
                          <p:cTn id="244" fill="hold">
                            <p:stCondLst>
                              <p:cond delay="20000"/>
                            </p:stCondLst>
                            <p:childTnLst>
                              <p:par>
                                <p:cTn id="245" presetID="42" presetClass="entr" presetSubtype="0" fill="hold" grpId="0" nodeType="afterEffect">
                                  <p:stCondLst>
                                    <p:cond delay="0"/>
                                  </p:stCondLst>
                                  <p:childTnLst>
                                    <p:set>
                                      <p:cBhvr>
                                        <p:cTn id="246" dur="1" fill="hold">
                                          <p:stCondLst>
                                            <p:cond delay="0"/>
                                          </p:stCondLst>
                                        </p:cTn>
                                        <p:tgtEl>
                                          <p:spTgt spid="7">
                                            <p:txEl>
                                              <p:pRg st="8" end="8"/>
                                            </p:txEl>
                                          </p:spTgt>
                                        </p:tgtEl>
                                        <p:attrNameLst>
                                          <p:attrName>style.visibility</p:attrName>
                                        </p:attrNameLst>
                                      </p:cBhvr>
                                      <p:to>
                                        <p:strVal val="visible"/>
                                      </p:to>
                                    </p:set>
                                    <p:animEffect transition="in" filter="fade">
                                      <p:cBhvr>
                                        <p:cTn id="247" dur="500"/>
                                        <p:tgtEl>
                                          <p:spTgt spid="7">
                                            <p:txEl>
                                              <p:pRg st="8" end="8"/>
                                            </p:txEl>
                                          </p:spTgt>
                                        </p:tgtEl>
                                      </p:cBhvr>
                                    </p:animEffect>
                                    <p:anim calcmode="lin" valueType="num">
                                      <p:cBhvr>
                                        <p:cTn id="248"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249" dur="5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par>
                          <p:cTn id="250" fill="hold">
                            <p:stCondLst>
                              <p:cond delay="20500"/>
                            </p:stCondLst>
                            <p:childTnLst>
                              <p:par>
                                <p:cTn id="251" presetID="42" presetClass="entr" presetSubtype="0" fill="hold" grpId="0" nodeType="afterEffect">
                                  <p:stCondLst>
                                    <p:cond delay="0"/>
                                  </p:stCondLst>
                                  <p:childTnLst>
                                    <p:set>
                                      <p:cBhvr>
                                        <p:cTn id="252" dur="1" fill="hold">
                                          <p:stCondLst>
                                            <p:cond delay="0"/>
                                          </p:stCondLst>
                                        </p:cTn>
                                        <p:tgtEl>
                                          <p:spTgt spid="7">
                                            <p:txEl>
                                              <p:pRg st="9" end="9"/>
                                            </p:txEl>
                                          </p:spTgt>
                                        </p:tgtEl>
                                        <p:attrNameLst>
                                          <p:attrName>style.visibility</p:attrName>
                                        </p:attrNameLst>
                                      </p:cBhvr>
                                      <p:to>
                                        <p:strVal val="visible"/>
                                      </p:to>
                                    </p:set>
                                    <p:animEffect transition="in" filter="fade">
                                      <p:cBhvr>
                                        <p:cTn id="253" dur="500"/>
                                        <p:tgtEl>
                                          <p:spTgt spid="7">
                                            <p:txEl>
                                              <p:pRg st="9" end="9"/>
                                            </p:txEl>
                                          </p:spTgt>
                                        </p:tgtEl>
                                      </p:cBhvr>
                                    </p:animEffect>
                                    <p:anim calcmode="lin" valueType="num">
                                      <p:cBhvr>
                                        <p:cTn id="254"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255" dur="5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par>
                          <p:cTn id="256" fill="hold">
                            <p:stCondLst>
                              <p:cond delay="21000"/>
                            </p:stCondLst>
                            <p:childTnLst>
                              <p:par>
                                <p:cTn id="257" presetID="42" presetClass="entr" presetSubtype="0" fill="hold" grpId="0" nodeType="afterEffect">
                                  <p:stCondLst>
                                    <p:cond delay="0"/>
                                  </p:stCondLst>
                                  <p:childTnLst>
                                    <p:set>
                                      <p:cBhvr>
                                        <p:cTn id="258" dur="1" fill="hold">
                                          <p:stCondLst>
                                            <p:cond delay="0"/>
                                          </p:stCondLst>
                                        </p:cTn>
                                        <p:tgtEl>
                                          <p:spTgt spid="7">
                                            <p:txEl>
                                              <p:pRg st="10" end="10"/>
                                            </p:txEl>
                                          </p:spTgt>
                                        </p:tgtEl>
                                        <p:attrNameLst>
                                          <p:attrName>style.visibility</p:attrName>
                                        </p:attrNameLst>
                                      </p:cBhvr>
                                      <p:to>
                                        <p:strVal val="visible"/>
                                      </p:to>
                                    </p:set>
                                    <p:animEffect transition="in" filter="fade">
                                      <p:cBhvr>
                                        <p:cTn id="259" dur="500"/>
                                        <p:tgtEl>
                                          <p:spTgt spid="7">
                                            <p:txEl>
                                              <p:pRg st="10" end="10"/>
                                            </p:txEl>
                                          </p:spTgt>
                                        </p:tgtEl>
                                      </p:cBhvr>
                                    </p:animEffect>
                                    <p:anim calcmode="lin" valueType="num">
                                      <p:cBhvr>
                                        <p:cTn id="260"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261" dur="5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par>
                          <p:cTn id="262" fill="hold">
                            <p:stCondLst>
                              <p:cond delay="21500"/>
                            </p:stCondLst>
                            <p:childTnLst>
                              <p:par>
                                <p:cTn id="263" presetID="42" presetClass="entr" presetSubtype="0" fill="hold" grpId="0" nodeType="afterEffect">
                                  <p:stCondLst>
                                    <p:cond delay="0"/>
                                  </p:stCondLst>
                                  <p:childTnLst>
                                    <p:set>
                                      <p:cBhvr>
                                        <p:cTn id="264" dur="1" fill="hold">
                                          <p:stCondLst>
                                            <p:cond delay="0"/>
                                          </p:stCondLst>
                                        </p:cTn>
                                        <p:tgtEl>
                                          <p:spTgt spid="7">
                                            <p:txEl>
                                              <p:pRg st="11" end="11"/>
                                            </p:txEl>
                                          </p:spTgt>
                                        </p:tgtEl>
                                        <p:attrNameLst>
                                          <p:attrName>style.visibility</p:attrName>
                                        </p:attrNameLst>
                                      </p:cBhvr>
                                      <p:to>
                                        <p:strVal val="visible"/>
                                      </p:to>
                                    </p:set>
                                    <p:animEffect transition="in" filter="fade">
                                      <p:cBhvr>
                                        <p:cTn id="265" dur="500"/>
                                        <p:tgtEl>
                                          <p:spTgt spid="7">
                                            <p:txEl>
                                              <p:pRg st="11" end="11"/>
                                            </p:txEl>
                                          </p:spTgt>
                                        </p:tgtEl>
                                      </p:cBhvr>
                                    </p:animEffect>
                                    <p:anim calcmode="lin" valueType="num">
                                      <p:cBhvr>
                                        <p:cTn id="266"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267" dur="5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par>
                          <p:cTn id="268" fill="hold">
                            <p:stCondLst>
                              <p:cond delay="22000"/>
                            </p:stCondLst>
                            <p:childTnLst>
                              <p:par>
                                <p:cTn id="269" presetID="42" presetClass="entr" presetSubtype="0" fill="hold" grpId="0" nodeType="afterEffect">
                                  <p:stCondLst>
                                    <p:cond delay="0"/>
                                  </p:stCondLst>
                                  <p:childTnLst>
                                    <p:set>
                                      <p:cBhvr>
                                        <p:cTn id="270" dur="1" fill="hold">
                                          <p:stCondLst>
                                            <p:cond delay="0"/>
                                          </p:stCondLst>
                                        </p:cTn>
                                        <p:tgtEl>
                                          <p:spTgt spid="7">
                                            <p:txEl>
                                              <p:pRg st="12" end="12"/>
                                            </p:txEl>
                                          </p:spTgt>
                                        </p:tgtEl>
                                        <p:attrNameLst>
                                          <p:attrName>style.visibility</p:attrName>
                                        </p:attrNameLst>
                                      </p:cBhvr>
                                      <p:to>
                                        <p:strVal val="visible"/>
                                      </p:to>
                                    </p:set>
                                    <p:animEffect transition="in" filter="fade">
                                      <p:cBhvr>
                                        <p:cTn id="271" dur="500"/>
                                        <p:tgtEl>
                                          <p:spTgt spid="7">
                                            <p:txEl>
                                              <p:pRg st="12" end="12"/>
                                            </p:txEl>
                                          </p:spTgt>
                                        </p:tgtEl>
                                      </p:cBhvr>
                                    </p:animEffect>
                                    <p:anim calcmode="lin" valueType="num">
                                      <p:cBhvr>
                                        <p:cTn id="272"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273" dur="5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par>
                          <p:cTn id="274" fill="hold">
                            <p:stCondLst>
                              <p:cond delay="22500"/>
                            </p:stCondLst>
                            <p:childTnLst>
                              <p:par>
                                <p:cTn id="275" presetID="42" presetClass="entr" presetSubtype="0" fill="hold" grpId="0" nodeType="afterEffect">
                                  <p:stCondLst>
                                    <p:cond delay="0"/>
                                  </p:stCondLst>
                                  <p:childTnLst>
                                    <p:set>
                                      <p:cBhvr>
                                        <p:cTn id="276" dur="1" fill="hold">
                                          <p:stCondLst>
                                            <p:cond delay="0"/>
                                          </p:stCondLst>
                                        </p:cTn>
                                        <p:tgtEl>
                                          <p:spTgt spid="7">
                                            <p:txEl>
                                              <p:pRg st="13" end="13"/>
                                            </p:txEl>
                                          </p:spTgt>
                                        </p:tgtEl>
                                        <p:attrNameLst>
                                          <p:attrName>style.visibility</p:attrName>
                                        </p:attrNameLst>
                                      </p:cBhvr>
                                      <p:to>
                                        <p:strVal val="visible"/>
                                      </p:to>
                                    </p:set>
                                    <p:animEffect transition="in" filter="fade">
                                      <p:cBhvr>
                                        <p:cTn id="277" dur="500"/>
                                        <p:tgtEl>
                                          <p:spTgt spid="7">
                                            <p:txEl>
                                              <p:pRg st="13" end="13"/>
                                            </p:txEl>
                                          </p:spTgt>
                                        </p:tgtEl>
                                      </p:cBhvr>
                                    </p:animEffect>
                                    <p:anim calcmode="lin" valueType="num">
                                      <p:cBhvr>
                                        <p:cTn id="278"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p:cTn id="279" dur="500" fill="hold"/>
                                        <p:tgtEl>
                                          <p:spTgt spid="7">
                                            <p:txEl>
                                              <p:pRg st="13" end="13"/>
                                            </p:txEl>
                                          </p:spTgt>
                                        </p:tgtEl>
                                        <p:attrNameLst>
                                          <p:attrName>ppt_y</p:attrName>
                                        </p:attrNameLst>
                                      </p:cBhvr>
                                      <p:tavLst>
                                        <p:tav tm="0">
                                          <p:val>
                                            <p:strVal val="#ppt_y+.1"/>
                                          </p:val>
                                        </p:tav>
                                        <p:tav tm="100000">
                                          <p:val>
                                            <p:strVal val="#ppt_y"/>
                                          </p:val>
                                        </p:tav>
                                      </p:tavLst>
                                    </p:anim>
                                  </p:childTnLst>
                                </p:cTn>
                              </p:par>
                            </p:childTnLst>
                          </p:cTn>
                        </p:par>
                        <p:par>
                          <p:cTn id="280" fill="hold">
                            <p:stCondLst>
                              <p:cond delay="23000"/>
                            </p:stCondLst>
                            <p:childTnLst>
                              <p:par>
                                <p:cTn id="281" presetID="42" presetClass="entr" presetSubtype="0" fill="hold" grpId="0" nodeType="afterEffect">
                                  <p:stCondLst>
                                    <p:cond delay="0"/>
                                  </p:stCondLst>
                                  <p:childTnLst>
                                    <p:set>
                                      <p:cBhvr>
                                        <p:cTn id="282" dur="1" fill="hold">
                                          <p:stCondLst>
                                            <p:cond delay="0"/>
                                          </p:stCondLst>
                                        </p:cTn>
                                        <p:tgtEl>
                                          <p:spTgt spid="7">
                                            <p:txEl>
                                              <p:pRg st="14" end="14"/>
                                            </p:txEl>
                                          </p:spTgt>
                                        </p:tgtEl>
                                        <p:attrNameLst>
                                          <p:attrName>style.visibility</p:attrName>
                                        </p:attrNameLst>
                                      </p:cBhvr>
                                      <p:to>
                                        <p:strVal val="visible"/>
                                      </p:to>
                                    </p:set>
                                    <p:animEffect transition="in" filter="fade">
                                      <p:cBhvr>
                                        <p:cTn id="283" dur="500"/>
                                        <p:tgtEl>
                                          <p:spTgt spid="7">
                                            <p:txEl>
                                              <p:pRg st="14" end="14"/>
                                            </p:txEl>
                                          </p:spTgt>
                                        </p:tgtEl>
                                      </p:cBhvr>
                                    </p:animEffect>
                                    <p:anim calcmode="lin" valueType="num">
                                      <p:cBhvr>
                                        <p:cTn id="284"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p:cTn id="285" dur="500" fill="hold"/>
                                        <p:tgtEl>
                                          <p:spTgt spid="7">
                                            <p:txEl>
                                              <p:pRg st="14" end="14"/>
                                            </p:txEl>
                                          </p:spTgt>
                                        </p:tgtEl>
                                        <p:attrNameLst>
                                          <p:attrName>ppt_y</p:attrName>
                                        </p:attrNameLst>
                                      </p:cBhvr>
                                      <p:tavLst>
                                        <p:tav tm="0">
                                          <p:val>
                                            <p:strVal val="#ppt_y+.1"/>
                                          </p:val>
                                        </p:tav>
                                        <p:tav tm="100000">
                                          <p:val>
                                            <p:strVal val="#ppt_y"/>
                                          </p:val>
                                        </p:tav>
                                      </p:tavLst>
                                    </p:anim>
                                  </p:childTnLst>
                                </p:cTn>
                              </p:par>
                            </p:childTnLst>
                          </p:cTn>
                        </p:par>
                        <p:par>
                          <p:cTn id="286" fill="hold">
                            <p:stCondLst>
                              <p:cond delay="23500"/>
                            </p:stCondLst>
                            <p:childTnLst>
                              <p:par>
                                <p:cTn id="287" presetID="42" presetClass="entr" presetSubtype="0" fill="hold" grpId="0" nodeType="afterEffect">
                                  <p:stCondLst>
                                    <p:cond delay="0"/>
                                  </p:stCondLst>
                                  <p:childTnLst>
                                    <p:set>
                                      <p:cBhvr>
                                        <p:cTn id="288" dur="1" fill="hold">
                                          <p:stCondLst>
                                            <p:cond delay="0"/>
                                          </p:stCondLst>
                                        </p:cTn>
                                        <p:tgtEl>
                                          <p:spTgt spid="7">
                                            <p:txEl>
                                              <p:pRg st="15" end="15"/>
                                            </p:txEl>
                                          </p:spTgt>
                                        </p:tgtEl>
                                        <p:attrNameLst>
                                          <p:attrName>style.visibility</p:attrName>
                                        </p:attrNameLst>
                                      </p:cBhvr>
                                      <p:to>
                                        <p:strVal val="visible"/>
                                      </p:to>
                                    </p:set>
                                    <p:animEffect transition="in" filter="fade">
                                      <p:cBhvr>
                                        <p:cTn id="289" dur="500"/>
                                        <p:tgtEl>
                                          <p:spTgt spid="7">
                                            <p:txEl>
                                              <p:pRg st="15" end="15"/>
                                            </p:txEl>
                                          </p:spTgt>
                                        </p:tgtEl>
                                      </p:cBhvr>
                                    </p:animEffect>
                                    <p:anim calcmode="lin" valueType="num">
                                      <p:cBhvr>
                                        <p:cTn id="290" dur="500" fill="hold"/>
                                        <p:tgtEl>
                                          <p:spTgt spid="7">
                                            <p:txEl>
                                              <p:pRg st="15" end="15"/>
                                            </p:txEl>
                                          </p:spTgt>
                                        </p:tgtEl>
                                        <p:attrNameLst>
                                          <p:attrName>ppt_x</p:attrName>
                                        </p:attrNameLst>
                                      </p:cBhvr>
                                      <p:tavLst>
                                        <p:tav tm="0">
                                          <p:val>
                                            <p:strVal val="#ppt_x"/>
                                          </p:val>
                                        </p:tav>
                                        <p:tav tm="100000">
                                          <p:val>
                                            <p:strVal val="#ppt_x"/>
                                          </p:val>
                                        </p:tav>
                                      </p:tavLst>
                                    </p:anim>
                                    <p:anim calcmode="lin" valueType="num">
                                      <p:cBhvr>
                                        <p:cTn id="291" dur="500" fill="hold"/>
                                        <p:tgtEl>
                                          <p:spTgt spid="7">
                                            <p:txEl>
                                              <p:pRg st="15" end="15"/>
                                            </p:txEl>
                                          </p:spTgt>
                                        </p:tgtEl>
                                        <p:attrNameLst>
                                          <p:attrName>ppt_y</p:attrName>
                                        </p:attrNameLst>
                                      </p:cBhvr>
                                      <p:tavLst>
                                        <p:tav tm="0">
                                          <p:val>
                                            <p:strVal val="#ppt_y+.1"/>
                                          </p:val>
                                        </p:tav>
                                        <p:tav tm="100000">
                                          <p:val>
                                            <p:strVal val="#ppt_y"/>
                                          </p:val>
                                        </p:tav>
                                      </p:tavLst>
                                    </p:anim>
                                  </p:childTnLst>
                                </p:cTn>
                              </p:par>
                            </p:childTnLst>
                          </p:cTn>
                        </p:par>
                        <p:par>
                          <p:cTn id="292" fill="hold">
                            <p:stCondLst>
                              <p:cond delay="24000"/>
                            </p:stCondLst>
                            <p:childTnLst>
                              <p:par>
                                <p:cTn id="293" presetID="42" presetClass="entr" presetSubtype="0" fill="hold" grpId="0" nodeType="afterEffect">
                                  <p:stCondLst>
                                    <p:cond delay="0"/>
                                  </p:stCondLst>
                                  <p:childTnLst>
                                    <p:set>
                                      <p:cBhvr>
                                        <p:cTn id="294" dur="1" fill="hold">
                                          <p:stCondLst>
                                            <p:cond delay="0"/>
                                          </p:stCondLst>
                                        </p:cTn>
                                        <p:tgtEl>
                                          <p:spTgt spid="7">
                                            <p:txEl>
                                              <p:pRg st="16" end="16"/>
                                            </p:txEl>
                                          </p:spTgt>
                                        </p:tgtEl>
                                        <p:attrNameLst>
                                          <p:attrName>style.visibility</p:attrName>
                                        </p:attrNameLst>
                                      </p:cBhvr>
                                      <p:to>
                                        <p:strVal val="visible"/>
                                      </p:to>
                                    </p:set>
                                    <p:animEffect transition="in" filter="fade">
                                      <p:cBhvr>
                                        <p:cTn id="295" dur="500"/>
                                        <p:tgtEl>
                                          <p:spTgt spid="7">
                                            <p:txEl>
                                              <p:pRg st="16" end="16"/>
                                            </p:txEl>
                                          </p:spTgt>
                                        </p:tgtEl>
                                      </p:cBhvr>
                                    </p:animEffect>
                                    <p:anim calcmode="lin" valueType="num">
                                      <p:cBhvr>
                                        <p:cTn id="296" dur="500" fill="hold"/>
                                        <p:tgtEl>
                                          <p:spTgt spid="7">
                                            <p:txEl>
                                              <p:pRg st="16" end="16"/>
                                            </p:txEl>
                                          </p:spTgt>
                                        </p:tgtEl>
                                        <p:attrNameLst>
                                          <p:attrName>ppt_x</p:attrName>
                                        </p:attrNameLst>
                                      </p:cBhvr>
                                      <p:tavLst>
                                        <p:tav tm="0">
                                          <p:val>
                                            <p:strVal val="#ppt_x"/>
                                          </p:val>
                                        </p:tav>
                                        <p:tav tm="100000">
                                          <p:val>
                                            <p:strVal val="#ppt_x"/>
                                          </p:val>
                                        </p:tav>
                                      </p:tavLst>
                                    </p:anim>
                                    <p:anim calcmode="lin" valueType="num">
                                      <p:cBhvr>
                                        <p:cTn id="297" dur="500" fill="hold"/>
                                        <p:tgtEl>
                                          <p:spTgt spid="7">
                                            <p:txEl>
                                              <p:pRg st="16" end="16"/>
                                            </p:txEl>
                                          </p:spTgt>
                                        </p:tgtEl>
                                        <p:attrNameLst>
                                          <p:attrName>ppt_y</p:attrName>
                                        </p:attrNameLst>
                                      </p:cBhvr>
                                      <p:tavLst>
                                        <p:tav tm="0">
                                          <p:val>
                                            <p:strVal val="#ppt_y+.1"/>
                                          </p:val>
                                        </p:tav>
                                        <p:tav tm="100000">
                                          <p:val>
                                            <p:strVal val="#ppt_y"/>
                                          </p:val>
                                        </p:tav>
                                      </p:tavLst>
                                    </p:anim>
                                  </p:childTnLst>
                                </p:cTn>
                              </p:par>
                            </p:childTnLst>
                          </p:cTn>
                        </p:par>
                        <p:par>
                          <p:cTn id="298" fill="hold">
                            <p:stCondLst>
                              <p:cond delay="24500"/>
                            </p:stCondLst>
                            <p:childTnLst>
                              <p:par>
                                <p:cTn id="299" presetID="42" presetClass="entr" presetSubtype="0" fill="hold" grpId="0" nodeType="afterEffect">
                                  <p:stCondLst>
                                    <p:cond delay="0"/>
                                  </p:stCondLst>
                                  <p:childTnLst>
                                    <p:set>
                                      <p:cBhvr>
                                        <p:cTn id="300" dur="1" fill="hold">
                                          <p:stCondLst>
                                            <p:cond delay="0"/>
                                          </p:stCondLst>
                                        </p:cTn>
                                        <p:tgtEl>
                                          <p:spTgt spid="7">
                                            <p:txEl>
                                              <p:pRg st="17" end="17"/>
                                            </p:txEl>
                                          </p:spTgt>
                                        </p:tgtEl>
                                        <p:attrNameLst>
                                          <p:attrName>style.visibility</p:attrName>
                                        </p:attrNameLst>
                                      </p:cBhvr>
                                      <p:to>
                                        <p:strVal val="visible"/>
                                      </p:to>
                                    </p:set>
                                    <p:animEffect transition="in" filter="fade">
                                      <p:cBhvr>
                                        <p:cTn id="301" dur="500"/>
                                        <p:tgtEl>
                                          <p:spTgt spid="7">
                                            <p:txEl>
                                              <p:pRg st="17" end="17"/>
                                            </p:txEl>
                                          </p:spTgt>
                                        </p:tgtEl>
                                      </p:cBhvr>
                                    </p:animEffect>
                                    <p:anim calcmode="lin" valueType="num">
                                      <p:cBhvr>
                                        <p:cTn id="302" dur="500" fill="hold"/>
                                        <p:tgtEl>
                                          <p:spTgt spid="7">
                                            <p:txEl>
                                              <p:pRg st="17" end="17"/>
                                            </p:txEl>
                                          </p:spTgt>
                                        </p:tgtEl>
                                        <p:attrNameLst>
                                          <p:attrName>ppt_x</p:attrName>
                                        </p:attrNameLst>
                                      </p:cBhvr>
                                      <p:tavLst>
                                        <p:tav tm="0">
                                          <p:val>
                                            <p:strVal val="#ppt_x"/>
                                          </p:val>
                                        </p:tav>
                                        <p:tav tm="100000">
                                          <p:val>
                                            <p:strVal val="#ppt_x"/>
                                          </p:val>
                                        </p:tav>
                                      </p:tavLst>
                                    </p:anim>
                                    <p:anim calcmode="lin" valueType="num">
                                      <p:cBhvr>
                                        <p:cTn id="303" dur="500" fill="hold"/>
                                        <p:tgtEl>
                                          <p:spTgt spid="7">
                                            <p:txEl>
                                              <p:pRg st="17" end="17"/>
                                            </p:txEl>
                                          </p:spTgt>
                                        </p:tgtEl>
                                        <p:attrNameLst>
                                          <p:attrName>ppt_y</p:attrName>
                                        </p:attrNameLst>
                                      </p:cBhvr>
                                      <p:tavLst>
                                        <p:tav tm="0">
                                          <p:val>
                                            <p:strVal val="#ppt_y+.1"/>
                                          </p:val>
                                        </p:tav>
                                        <p:tav tm="100000">
                                          <p:val>
                                            <p:strVal val="#ppt_y"/>
                                          </p:val>
                                        </p:tav>
                                      </p:tavLst>
                                    </p:anim>
                                  </p:childTnLst>
                                </p:cTn>
                              </p:par>
                            </p:childTnLst>
                          </p:cTn>
                        </p:par>
                        <p:par>
                          <p:cTn id="304" fill="hold">
                            <p:stCondLst>
                              <p:cond delay="25000"/>
                            </p:stCondLst>
                            <p:childTnLst>
                              <p:par>
                                <p:cTn id="305" presetID="42" presetClass="entr" presetSubtype="0" fill="hold" grpId="0" nodeType="afterEffect">
                                  <p:stCondLst>
                                    <p:cond delay="0"/>
                                  </p:stCondLst>
                                  <p:childTnLst>
                                    <p:set>
                                      <p:cBhvr>
                                        <p:cTn id="306" dur="1" fill="hold">
                                          <p:stCondLst>
                                            <p:cond delay="0"/>
                                          </p:stCondLst>
                                        </p:cTn>
                                        <p:tgtEl>
                                          <p:spTgt spid="7">
                                            <p:txEl>
                                              <p:pRg st="18" end="18"/>
                                            </p:txEl>
                                          </p:spTgt>
                                        </p:tgtEl>
                                        <p:attrNameLst>
                                          <p:attrName>style.visibility</p:attrName>
                                        </p:attrNameLst>
                                      </p:cBhvr>
                                      <p:to>
                                        <p:strVal val="visible"/>
                                      </p:to>
                                    </p:set>
                                    <p:animEffect transition="in" filter="fade">
                                      <p:cBhvr>
                                        <p:cTn id="307" dur="500"/>
                                        <p:tgtEl>
                                          <p:spTgt spid="7">
                                            <p:txEl>
                                              <p:pRg st="18" end="18"/>
                                            </p:txEl>
                                          </p:spTgt>
                                        </p:tgtEl>
                                      </p:cBhvr>
                                    </p:animEffect>
                                    <p:anim calcmode="lin" valueType="num">
                                      <p:cBhvr>
                                        <p:cTn id="308" dur="500" fill="hold"/>
                                        <p:tgtEl>
                                          <p:spTgt spid="7">
                                            <p:txEl>
                                              <p:pRg st="18" end="18"/>
                                            </p:txEl>
                                          </p:spTgt>
                                        </p:tgtEl>
                                        <p:attrNameLst>
                                          <p:attrName>ppt_x</p:attrName>
                                        </p:attrNameLst>
                                      </p:cBhvr>
                                      <p:tavLst>
                                        <p:tav tm="0">
                                          <p:val>
                                            <p:strVal val="#ppt_x"/>
                                          </p:val>
                                        </p:tav>
                                        <p:tav tm="100000">
                                          <p:val>
                                            <p:strVal val="#ppt_x"/>
                                          </p:val>
                                        </p:tav>
                                      </p:tavLst>
                                    </p:anim>
                                    <p:anim calcmode="lin" valueType="num">
                                      <p:cBhvr>
                                        <p:cTn id="309" dur="500" fill="hold"/>
                                        <p:tgtEl>
                                          <p:spTgt spid="7">
                                            <p:txEl>
                                              <p:pRg st="18" end="18"/>
                                            </p:txEl>
                                          </p:spTgt>
                                        </p:tgtEl>
                                        <p:attrNameLst>
                                          <p:attrName>ppt_y</p:attrName>
                                        </p:attrNameLst>
                                      </p:cBhvr>
                                      <p:tavLst>
                                        <p:tav tm="0">
                                          <p:val>
                                            <p:strVal val="#ppt_y+.1"/>
                                          </p:val>
                                        </p:tav>
                                        <p:tav tm="100000">
                                          <p:val>
                                            <p:strVal val="#ppt_y"/>
                                          </p:val>
                                        </p:tav>
                                      </p:tavLst>
                                    </p:anim>
                                  </p:childTnLst>
                                </p:cTn>
                              </p:par>
                            </p:childTnLst>
                          </p:cTn>
                        </p:par>
                        <p:par>
                          <p:cTn id="310" fill="hold">
                            <p:stCondLst>
                              <p:cond delay="25500"/>
                            </p:stCondLst>
                            <p:childTnLst>
                              <p:par>
                                <p:cTn id="311" presetID="42" presetClass="entr" presetSubtype="0" fill="hold" grpId="0" nodeType="afterEffect">
                                  <p:stCondLst>
                                    <p:cond delay="0"/>
                                  </p:stCondLst>
                                  <p:childTnLst>
                                    <p:set>
                                      <p:cBhvr>
                                        <p:cTn id="312" dur="1" fill="hold">
                                          <p:stCondLst>
                                            <p:cond delay="0"/>
                                          </p:stCondLst>
                                        </p:cTn>
                                        <p:tgtEl>
                                          <p:spTgt spid="7">
                                            <p:txEl>
                                              <p:pRg st="19" end="19"/>
                                            </p:txEl>
                                          </p:spTgt>
                                        </p:tgtEl>
                                        <p:attrNameLst>
                                          <p:attrName>style.visibility</p:attrName>
                                        </p:attrNameLst>
                                      </p:cBhvr>
                                      <p:to>
                                        <p:strVal val="visible"/>
                                      </p:to>
                                    </p:set>
                                    <p:animEffect transition="in" filter="fade">
                                      <p:cBhvr>
                                        <p:cTn id="313" dur="500"/>
                                        <p:tgtEl>
                                          <p:spTgt spid="7">
                                            <p:txEl>
                                              <p:pRg st="19" end="19"/>
                                            </p:txEl>
                                          </p:spTgt>
                                        </p:tgtEl>
                                      </p:cBhvr>
                                    </p:animEffect>
                                    <p:anim calcmode="lin" valueType="num">
                                      <p:cBhvr>
                                        <p:cTn id="314" dur="500" fill="hold"/>
                                        <p:tgtEl>
                                          <p:spTgt spid="7">
                                            <p:txEl>
                                              <p:pRg st="19" end="19"/>
                                            </p:txEl>
                                          </p:spTgt>
                                        </p:tgtEl>
                                        <p:attrNameLst>
                                          <p:attrName>ppt_x</p:attrName>
                                        </p:attrNameLst>
                                      </p:cBhvr>
                                      <p:tavLst>
                                        <p:tav tm="0">
                                          <p:val>
                                            <p:strVal val="#ppt_x"/>
                                          </p:val>
                                        </p:tav>
                                        <p:tav tm="100000">
                                          <p:val>
                                            <p:strVal val="#ppt_x"/>
                                          </p:val>
                                        </p:tav>
                                      </p:tavLst>
                                    </p:anim>
                                    <p:anim calcmode="lin" valueType="num">
                                      <p:cBhvr>
                                        <p:cTn id="315" dur="500" fill="hold"/>
                                        <p:tgtEl>
                                          <p:spTgt spid="7">
                                            <p:txEl>
                                              <p:pRg st="19" end="19"/>
                                            </p:txEl>
                                          </p:spTgt>
                                        </p:tgtEl>
                                        <p:attrNameLst>
                                          <p:attrName>ppt_y</p:attrName>
                                        </p:attrNameLst>
                                      </p:cBhvr>
                                      <p:tavLst>
                                        <p:tav tm="0">
                                          <p:val>
                                            <p:strVal val="#ppt_y+.1"/>
                                          </p:val>
                                        </p:tav>
                                        <p:tav tm="100000">
                                          <p:val>
                                            <p:strVal val="#ppt_y"/>
                                          </p:val>
                                        </p:tav>
                                      </p:tavLst>
                                    </p:anim>
                                  </p:childTnLst>
                                </p:cTn>
                              </p:par>
                            </p:childTnLst>
                          </p:cTn>
                        </p:par>
                        <p:par>
                          <p:cTn id="316" fill="hold">
                            <p:stCondLst>
                              <p:cond delay="26000"/>
                            </p:stCondLst>
                            <p:childTnLst>
                              <p:par>
                                <p:cTn id="317" presetID="42" presetClass="entr" presetSubtype="0" fill="hold" grpId="0" nodeType="afterEffect">
                                  <p:stCondLst>
                                    <p:cond delay="0"/>
                                  </p:stCondLst>
                                  <p:childTnLst>
                                    <p:set>
                                      <p:cBhvr>
                                        <p:cTn id="318" dur="1" fill="hold">
                                          <p:stCondLst>
                                            <p:cond delay="0"/>
                                          </p:stCondLst>
                                        </p:cTn>
                                        <p:tgtEl>
                                          <p:spTgt spid="7">
                                            <p:txEl>
                                              <p:pRg st="20" end="20"/>
                                            </p:txEl>
                                          </p:spTgt>
                                        </p:tgtEl>
                                        <p:attrNameLst>
                                          <p:attrName>style.visibility</p:attrName>
                                        </p:attrNameLst>
                                      </p:cBhvr>
                                      <p:to>
                                        <p:strVal val="visible"/>
                                      </p:to>
                                    </p:set>
                                    <p:animEffect transition="in" filter="fade">
                                      <p:cBhvr>
                                        <p:cTn id="319" dur="500"/>
                                        <p:tgtEl>
                                          <p:spTgt spid="7">
                                            <p:txEl>
                                              <p:pRg st="20" end="20"/>
                                            </p:txEl>
                                          </p:spTgt>
                                        </p:tgtEl>
                                      </p:cBhvr>
                                    </p:animEffect>
                                    <p:anim calcmode="lin" valueType="num">
                                      <p:cBhvr>
                                        <p:cTn id="320" dur="500" fill="hold"/>
                                        <p:tgtEl>
                                          <p:spTgt spid="7">
                                            <p:txEl>
                                              <p:pRg st="20" end="20"/>
                                            </p:txEl>
                                          </p:spTgt>
                                        </p:tgtEl>
                                        <p:attrNameLst>
                                          <p:attrName>ppt_x</p:attrName>
                                        </p:attrNameLst>
                                      </p:cBhvr>
                                      <p:tavLst>
                                        <p:tav tm="0">
                                          <p:val>
                                            <p:strVal val="#ppt_x"/>
                                          </p:val>
                                        </p:tav>
                                        <p:tav tm="100000">
                                          <p:val>
                                            <p:strVal val="#ppt_x"/>
                                          </p:val>
                                        </p:tav>
                                      </p:tavLst>
                                    </p:anim>
                                    <p:anim calcmode="lin" valueType="num">
                                      <p:cBhvr>
                                        <p:cTn id="321" dur="500" fill="hold"/>
                                        <p:tgtEl>
                                          <p:spTgt spid="7">
                                            <p:txEl>
                                              <p:pRg st="20" end="20"/>
                                            </p:txEl>
                                          </p:spTgt>
                                        </p:tgtEl>
                                        <p:attrNameLst>
                                          <p:attrName>ppt_y</p:attrName>
                                        </p:attrNameLst>
                                      </p:cBhvr>
                                      <p:tavLst>
                                        <p:tav tm="0">
                                          <p:val>
                                            <p:strVal val="#ppt_y+.1"/>
                                          </p:val>
                                        </p:tav>
                                        <p:tav tm="100000">
                                          <p:val>
                                            <p:strVal val="#ppt_y"/>
                                          </p:val>
                                        </p:tav>
                                      </p:tavLst>
                                    </p:anim>
                                  </p:childTnLst>
                                </p:cTn>
                              </p:par>
                            </p:childTnLst>
                          </p:cTn>
                        </p:par>
                        <p:par>
                          <p:cTn id="322" fill="hold">
                            <p:stCondLst>
                              <p:cond delay="26500"/>
                            </p:stCondLst>
                            <p:childTnLst>
                              <p:par>
                                <p:cTn id="323" presetID="42" presetClass="entr" presetSubtype="0" fill="hold" grpId="0" nodeType="afterEffect">
                                  <p:stCondLst>
                                    <p:cond delay="0"/>
                                  </p:stCondLst>
                                  <p:childTnLst>
                                    <p:set>
                                      <p:cBhvr>
                                        <p:cTn id="324" dur="1" fill="hold">
                                          <p:stCondLst>
                                            <p:cond delay="0"/>
                                          </p:stCondLst>
                                        </p:cTn>
                                        <p:tgtEl>
                                          <p:spTgt spid="7">
                                            <p:txEl>
                                              <p:pRg st="21" end="21"/>
                                            </p:txEl>
                                          </p:spTgt>
                                        </p:tgtEl>
                                        <p:attrNameLst>
                                          <p:attrName>style.visibility</p:attrName>
                                        </p:attrNameLst>
                                      </p:cBhvr>
                                      <p:to>
                                        <p:strVal val="visible"/>
                                      </p:to>
                                    </p:set>
                                    <p:animEffect transition="in" filter="fade">
                                      <p:cBhvr>
                                        <p:cTn id="325" dur="500"/>
                                        <p:tgtEl>
                                          <p:spTgt spid="7">
                                            <p:txEl>
                                              <p:pRg st="21" end="21"/>
                                            </p:txEl>
                                          </p:spTgt>
                                        </p:tgtEl>
                                      </p:cBhvr>
                                    </p:animEffect>
                                    <p:anim calcmode="lin" valueType="num">
                                      <p:cBhvr>
                                        <p:cTn id="326" dur="500" fill="hold"/>
                                        <p:tgtEl>
                                          <p:spTgt spid="7">
                                            <p:txEl>
                                              <p:pRg st="21" end="21"/>
                                            </p:txEl>
                                          </p:spTgt>
                                        </p:tgtEl>
                                        <p:attrNameLst>
                                          <p:attrName>ppt_x</p:attrName>
                                        </p:attrNameLst>
                                      </p:cBhvr>
                                      <p:tavLst>
                                        <p:tav tm="0">
                                          <p:val>
                                            <p:strVal val="#ppt_x"/>
                                          </p:val>
                                        </p:tav>
                                        <p:tav tm="100000">
                                          <p:val>
                                            <p:strVal val="#ppt_x"/>
                                          </p:val>
                                        </p:tav>
                                      </p:tavLst>
                                    </p:anim>
                                    <p:anim calcmode="lin" valueType="num">
                                      <p:cBhvr>
                                        <p:cTn id="327" dur="500" fill="hold"/>
                                        <p:tgtEl>
                                          <p:spTgt spid="7">
                                            <p:txEl>
                                              <p:pRg st="21" end="21"/>
                                            </p:txEl>
                                          </p:spTgt>
                                        </p:tgtEl>
                                        <p:attrNameLst>
                                          <p:attrName>ppt_y</p:attrName>
                                        </p:attrNameLst>
                                      </p:cBhvr>
                                      <p:tavLst>
                                        <p:tav tm="0">
                                          <p:val>
                                            <p:strVal val="#ppt_y+.1"/>
                                          </p:val>
                                        </p:tav>
                                        <p:tav tm="100000">
                                          <p:val>
                                            <p:strVal val="#ppt_y"/>
                                          </p:val>
                                        </p:tav>
                                      </p:tavLst>
                                    </p:anim>
                                  </p:childTnLst>
                                </p:cTn>
                              </p:par>
                            </p:childTnLst>
                          </p:cTn>
                        </p:par>
                        <p:par>
                          <p:cTn id="328" fill="hold">
                            <p:stCondLst>
                              <p:cond delay="27000"/>
                            </p:stCondLst>
                            <p:childTnLst>
                              <p:par>
                                <p:cTn id="329" presetID="42" presetClass="entr" presetSubtype="0" fill="hold" grpId="0" nodeType="afterEffect">
                                  <p:stCondLst>
                                    <p:cond delay="0"/>
                                  </p:stCondLst>
                                  <p:childTnLst>
                                    <p:set>
                                      <p:cBhvr>
                                        <p:cTn id="330" dur="1" fill="hold">
                                          <p:stCondLst>
                                            <p:cond delay="0"/>
                                          </p:stCondLst>
                                        </p:cTn>
                                        <p:tgtEl>
                                          <p:spTgt spid="7">
                                            <p:txEl>
                                              <p:pRg st="22" end="22"/>
                                            </p:txEl>
                                          </p:spTgt>
                                        </p:tgtEl>
                                        <p:attrNameLst>
                                          <p:attrName>style.visibility</p:attrName>
                                        </p:attrNameLst>
                                      </p:cBhvr>
                                      <p:to>
                                        <p:strVal val="visible"/>
                                      </p:to>
                                    </p:set>
                                    <p:animEffect transition="in" filter="fade">
                                      <p:cBhvr>
                                        <p:cTn id="331" dur="500"/>
                                        <p:tgtEl>
                                          <p:spTgt spid="7">
                                            <p:txEl>
                                              <p:pRg st="22" end="22"/>
                                            </p:txEl>
                                          </p:spTgt>
                                        </p:tgtEl>
                                      </p:cBhvr>
                                    </p:animEffect>
                                    <p:anim calcmode="lin" valueType="num">
                                      <p:cBhvr>
                                        <p:cTn id="332" dur="500" fill="hold"/>
                                        <p:tgtEl>
                                          <p:spTgt spid="7">
                                            <p:txEl>
                                              <p:pRg st="22" end="22"/>
                                            </p:txEl>
                                          </p:spTgt>
                                        </p:tgtEl>
                                        <p:attrNameLst>
                                          <p:attrName>ppt_x</p:attrName>
                                        </p:attrNameLst>
                                      </p:cBhvr>
                                      <p:tavLst>
                                        <p:tav tm="0">
                                          <p:val>
                                            <p:strVal val="#ppt_x"/>
                                          </p:val>
                                        </p:tav>
                                        <p:tav tm="100000">
                                          <p:val>
                                            <p:strVal val="#ppt_x"/>
                                          </p:val>
                                        </p:tav>
                                      </p:tavLst>
                                    </p:anim>
                                    <p:anim calcmode="lin" valueType="num">
                                      <p:cBhvr>
                                        <p:cTn id="333" dur="500" fill="hold"/>
                                        <p:tgtEl>
                                          <p:spTgt spid="7">
                                            <p:txEl>
                                              <p:pRg st="22" end="22"/>
                                            </p:txEl>
                                          </p:spTgt>
                                        </p:tgtEl>
                                        <p:attrNameLst>
                                          <p:attrName>ppt_y</p:attrName>
                                        </p:attrNameLst>
                                      </p:cBhvr>
                                      <p:tavLst>
                                        <p:tav tm="0">
                                          <p:val>
                                            <p:strVal val="#ppt_y+.1"/>
                                          </p:val>
                                        </p:tav>
                                        <p:tav tm="100000">
                                          <p:val>
                                            <p:strVal val="#ppt_y"/>
                                          </p:val>
                                        </p:tav>
                                      </p:tavLst>
                                    </p:anim>
                                  </p:childTnLst>
                                </p:cTn>
                              </p:par>
                            </p:childTnLst>
                          </p:cTn>
                        </p:par>
                        <p:par>
                          <p:cTn id="334" fill="hold">
                            <p:stCondLst>
                              <p:cond delay="27500"/>
                            </p:stCondLst>
                            <p:childTnLst>
                              <p:par>
                                <p:cTn id="335" presetID="42" presetClass="entr" presetSubtype="0" fill="hold" grpId="0" nodeType="afterEffect">
                                  <p:stCondLst>
                                    <p:cond delay="0"/>
                                  </p:stCondLst>
                                  <p:childTnLst>
                                    <p:set>
                                      <p:cBhvr>
                                        <p:cTn id="336" dur="1" fill="hold">
                                          <p:stCondLst>
                                            <p:cond delay="0"/>
                                          </p:stCondLst>
                                        </p:cTn>
                                        <p:tgtEl>
                                          <p:spTgt spid="7">
                                            <p:txEl>
                                              <p:pRg st="23" end="23"/>
                                            </p:txEl>
                                          </p:spTgt>
                                        </p:tgtEl>
                                        <p:attrNameLst>
                                          <p:attrName>style.visibility</p:attrName>
                                        </p:attrNameLst>
                                      </p:cBhvr>
                                      <p:to>
                                        <p:strVal val="visible"/>
                                      </p:to>
                                    </p:set>
                                    <p:animEffect transition="in" filter="fade">
                                      <p:cBhvr>
                                        <p:cTn id="337" dur="500"/>
                                        <p:tgtEl>
                                          <p:spTgt spid="7">
                                            <p:txEl>
                                              <p:pRg st="23" end="23"/>
                                            </p:txEl>
                                          </p:spTgt>
                                        </p:tgtEl>
                                      </p:cBhvr>
                                    </p:animEffect>
                                    <p:anim calcmode="lin" valueType="num">
                                      <p:cBhvr>
                                        <p:cTn id="338" dur="500" fill="hold"/>
                                        <p:tgtEl>
                                          <p:spTgt spid="7">
                                            <p:txEl>
                                              <p:pRg st="23" end="23"/>
                                            </p:txEl>
                                          </p:spTgt>
                                        </p:tgtEl>
                                        <p:attrNameLst>
                                          <p:attrName>ppt_x</p:attrName>
                                        </p:attrNameLst>
                                      </p:cBhvr>
                                      <p:tavLst>
                                        <p:tav tm="0">
                                          <p:val>
                                            <p:strVal val="#ppt_x"/>
                                          </p:val>
                                        </p:tav>
                                        <p:tav tm="100000">
                                          <p:val>
                                            <p:strVal val="#ppt_x"/>
                                          </p:val>
                                        </p:tav>
                                      </p:tavLst>
                                    </p:anim>
                                    <p:anim calcmode="lin" valueType="num">
                                      <p:cBhvr>
                                        <p:cTn id="339" dur="500" fill="hold"/>
                                        <p:tgtEl>
                                          <p:spTgt spid="7">
                                            <p:txEl>
                                              <p:pRg st="23" end="23"/>
                                            </p:txEl>
                                          </p:spTgt>
                                        </p:tgtEl>
                                        <p:attrNameLst>
                                          <p:attrName>ppt_y</p:attrName>
                                        </p:attrNameLst>
                                      </p:cBhvr>
                                      <p:tavLst>
                                        <p:tav tm="0">
                                          <p:val>
                                            <p:strVal val="#ppt_y+.1"/>
                                          </p:val>
                                        </p:tav>
                                        <p:tav tm="100000">
                                          <p:val>
                                            <p:strVal val="#ppt_y"/>
                                          </p:val>
                                        </p:tav>
                                      </p:tavLst>
                                    </p:anim>
                                  </p:childTnLst>
                                </p:cTn>
                              </p:par>
                            </p:childTnLst>
                          </p:cTn>
                        </p:par>
                        <p:par>
                          <p:cTn id="340" fill="hold">
                            <p:stCondLst>
                              <p:cond delay="28000"/>
                            </p:stCondLst>
                            <p:childTnLst>
                              <p:par>
                                <p:cTn id="341" presetID="42" presetClass="entr" presetSubtype="0" fill="hold" grpId="0" nodeType="afterEffect">
                                  <p:stCondLst>
                                    <p:cond delay="0"/>
                                  </p:stCondLst>
                                  <p:childTnLst>
                                    <p:set>
                                      <p:cBhvr>
                                        <p:cTn id="342" dur="1" fill="hold">
                                          <p:stCondLst>
                                            <p:cond delay="0"/>
                                          </p:stCondLst>
                                        </p:cTn>
                                        <p:tgtEl>
                                          <p:spTgt spid="7">
                                            <p:txEl>
                                              <p:pRg st="24" end="24"/>
                                            </p:txEl>
                                          </p:spTgt>
                                        </p:tgtEl>
                                        <p:attrNameLst>
                                          <p:attrName>style.visibility</p:attrName>
                                        </p:attrNameLst>
                                      </p:cBhvr>
                                      <p:to>
                                        <p:strVal val="visible"/>
                                      </p:to>
                                    </p:set>
                                    <p:animEffect transition="in" filter="fade">
                                      <p:cBhvr>
                                        <p:cTn id="343" dur="500"/>
                                        <p:tgtEl>
                                          <p:spTgt spid="7">
                                            <p:txEl>
                                              <p:pRg st="24" end="24"/>
                                            </p:txEl>
                                          </p:spTgt>
                                        </p:tgtEl>
                                      </p:cBhvr>
                                    </p:animEffect>
                                    <p:anim calcmode="lin" valueType="num">
                                      <p:cBhvr>
                                        <p:cTn id="344" dur="500" fill="hold"/>
                                        <p:tgtEl>
                                          <p:spTgt spid="7">
                                            <p:txEl>
                                              <p:pRg st="24" end="24"/>
                                            </p:txEl>
                                          </p:spTgt>
                                        </p:tgtEl>
                                        <p:attrNameLst>
                                          <p:attrName>ppt_x</p:attrName>
                                        </p:attrNameLst>
                                      </p:cBhvr>
                                      <p:tavLst>
                                        <p:tav tm="0">
                                          <p:val>
                                            <p:strVal val="#ppt_x"/>
                                          </p:val>
                                        </p:tav>
                                        <p:tav tm="100000">
                                          <p:val>
                                            <p:strVal val="#ppt_x"/>
                                          </p:val>
                                        </p:tav>
                                      </p:tavLst>
                                    </p:anim>
                                    <p:anim calcmode="lin" valueType="num">
                                      <p:cBhvr>
                                        <p:cTn id="345" dur="500" fill="hold"/>
                                        <p:tgtEl>
                                          <p:spTgt spid="7">
                                            <p:txEl>
                                              <p:pRg st="24" end="24"/>
                                            </p:txEl>
                                          </p:spTgt>
                                        </p:tgtEl>
                                        <p:attrNameLst>
                                          <p:attrName>ppt_y</p:attrName>
                                        </p:attrNameLst>
                                      </p:cBhvr>
                                      <p:tavLst>
                                        <p:tav tm="0">
                                          <p:val>
                                            <p:strVal val="#ppt_y+.1"/>
                                          </p:val>
                                        </p:tav>
                                        <p:tav tm="100000">
                                          <p:val>
                                            <p:strVal val="#ppt_y"/>
                                          </p:val>
                                        </p:tav>
                                      </p:tavLst>
                                    </p:anim>
                                  </p:childTnLst>
                                </p:cTn>
                              </p:par>
                            </p:childTnLst>
                          </p:cTn>
                        </p:par>
                        <p:par>
                          <p:cTn id="346" fill="hold">
                            <p:stCondLst>
                              <p:cond delay="28500"/>
                            </p:stCondLst>
                            <p:childTnLst>
                              <p:par>
                                <p:cTn id="347" presetID="42" presetClass="entr" presetSubtype="0" fill="hold" grpId="0" nodeType="afterEffect">
                                  <p:stCondLst>
                                    <p:cond delay="0"/>
                                  </p:stCondLst>
                                  <p:childTnLst>
                                    <p:set>
                                      <p:cBhvr>
                                        <p:cTn id="348" dur="1" fill="hold">
                                          <p:stCondLst>
                                            <p:cond delay="0"/>
                                          </p:stCondLst>
                                        </p:cTn>
                                        <p:tgtEl>
                                          <p:spTgt spid="7">
                                            <p:txEl>
                                              <p:pRg st="25" end="25"/>
                                            </p:txEl>
                                          </p:spTgt>
                                        </p:tgtEl>
                                        <p:attrNameLst>
                                          <p:attrName>style.visibility</p:attrName>
                                        </p:attrNameLst>
                                      </p:cBhvr>
                                      <p:to>
                                        <p:strVal val="visible"/>
                                      </p:to>
                                    </p:set>
                                    <p:animEffect transition="in" filter="fade">
                                      <p:cBhvr>
                                        <p:cTn id="349" dur="500"/>
                                        <p:tgtEl>
                                          <p:spTgt spid="7">
                                            <p:txEl>
                                              <p:pRg st="25" end="25"/>
                                            </p:txEl>
                                          </p:spTgt>
                                        </p:tgtEl>
                                      </p:cBhvr>
                                    </p:animEffect>
                                    <p:anim calcmode="lin" valueType="num">
                                      <p:cBhvr>
                                        <p:cTn id="350" dur="500" fill="hold"/>
                                        <p:tgtEl>
                                          <p:spTgt spid="7">
                                            <p:txEl>
                                              <p:pRg st="25" end="25"/>
                                            </p:txEl>
                                          </p:spTgt>
                                        </p:tgtEl>
                                        <p:attrNameLst>
                                          <p:attrName>ppt_x</p:attrName>
                                        </p:attrNameLst>
                                      </p:cBhvr>
                                      <p:tavLst>
                                        <p:tav tm="0">
                                          <p:val>
                                            <p:strVal val="#ppt_x"/>
                                          </p:val>
                                        </p:tav>
                                        <p:tav tm="100000">
                                          <p:val>
                                            <p:strVal val="#ppt_x"/>
                                          </p:val>
                                        </p:tav>
                                      </p:tavLst>
                                    </p:anim>
                                    <p:anim calcmode="lin" valueType="num">
                                      <p:cBhvr>
                                        <p:cTn id="351" dur="500" fill="hold"/>
                                        <p:tgtEl>
                                          <p:spTgt spid="7">
                                            <p:txEl>
                                              <p:pRg st="25" end="25"/>
                                            </p:txEl>
                                          </p:spTgt>
                                        </p:tgtEl>
                                        <p:attrNameLst>
                                          <p:attrName>ppt_y</p:attrName>
                                        </p:attrNameLst>
                                      </p:cBhvr>
                                      <p:tavLst>
                                        <p:tav tm="0">
                                          <p:val>
                                            <p:strVal val="#ppt_y+.1"/>
                                          </p:val>
                                        </p:tav>
                                        <p:tav tm="100000">
                                          <p:val>
                                            <p:strVal val="#ppt_y"/>
                                          </p:val>
                                        </p:tav>
                                      </p:tavLst>
                                    </p:anim>
                                  </p:childTnLst>
                                </p:cTn>
                              </p:par>
                            </p:childTnLst>
                          </p:cTn>
                        </p:par>
                        <p:par>
                          <p:cTn id="352" fill="hold">
                            <p:stCondLst>
                              <p:cond delay="29000"/>
                            </p:stCondLst>
                            <p:childTnLst>
                              <p:par>
                                <p:cTn id="353" presetID="42" presetClass="entr" presetSubtype="0" fill="hold" grpId="0" nodeType="afterEffect">
                                  <p:stCondLst>
                                    <p:cond delay="0"/>
                                  </p:stCondLst>
                                  <p:childTnLst>
                                    <p:set>
                                      <p:cBhvr>
                                        <p:cTn id="354" dur="1" fill="hold">
                                          <p:stCondLst>
                                            <p:cond delay="0"/>
                                          </p:stCondLst>
                                        </p:cTn>
                                        <p:tgtEl>
                                          <p:spTgt spid="7">
                                            <p:txEl>
                                              <p:pRg st="26" end="26"/>
                                            </p:txEl>
                                          </p:spTgt>
                                        </p:tgtEl>
                                        <p:attrNameLst>
                                          <p:attrName>style.visibility</p:attrName>
                                        </p:attrNameLst>
                                      </p:cBhvr>
                                      <p:to>
                                        <p:strVal val="visible"/>
                                      </p:to>
                                    </p:set>
                                    <p:animEffect transition="in" filter="fade">
                                      <p:cBhvr>
                                        <p:cTn id="355" dur="500"/>
                                        <p:tgtEl>
                                          <p:spTgt spid="7">
                                            <p:txEl>
                                              <p:pRg st="26" end="26"/>
                                            </p:txEl>
                                          </p:spTgt>
                                        </p:tgtEl>
                                      </p:cBhvr>
                                    </p:animEffect>
                                    <p:anim calcmode="lin" valueType="num">
                                      <p:cBhvr>
                                        <p:cTn id="356" dur="500" fill="hold"/>
                                        <p:tgtEl>
                                          <p:spTgt spid="7">
                                            <p:txEl>
                                              <p:pRg st="26" end="26"/>
                                            </p:txEl>
                                          </p:spTgt>
                                        </p:tgtEl>
                                        <p:attrNameLst>
                                          <p:attrName>ppt_x</p:attrName>
                                        </p:attrNameLst>
                                      </p:cBhvr>
                                      <p:tavLst>
                                        <p:tav tm="0">
                                          <p:val>
                                            <p:strVal val="#ppt_x"/>
                                          </p:val>
                                        </p:tav>
                                        <p:tav tm="100000">
                                          <p:val>
                                            <p:strVal val="#ppt_x"/>
                                          </p:val>
                                        </p:tav>
                                      </p:tavLst>
                                    </p:anim>
                                    <p:anim calcmode="lin" valueType="num">
                                      <p:cBhvr>
                                        <p:cTn id="357" dur="500" fill="hold"/>
                                        <p:tgtEl>
                                          <p:spTgt spid="7">
                                            <p:txEl>
                                              <p:pRg st="26" end="26"/>
                                            </p:txEl>
                                          </p:spTgt>
                                        </p:tgtEl>
                                        <p:attrNameLst>
                                          <p:attrName>ppt_y</p:attrName>
                                        </p:attrNameLst>
                                      </p:cBhvr>
                                      <p:tavLst>
                                        <p:tav tm="0">
                                          <p:val>
                                            <p:strVal val="#ppt_y+.1"/>
                                          </p:val>
                                        </p:tav>
                                        <p:tav tm="100000">
                                          <p:val>
                                            <p:strVal val="#ppt_y"/>
                                          </p:val>
                                        </p:tav>
                                      </p:tavLst>
                                    </p:anim>
                                  </p:childTnLst>
                                </p:cTn>
                              </p:par>
                            </p:childTnLst>
                          </p:cTn>
                        </p:par>
                        <p:par>
                          <p:cTn id="358" fill="hold">
                            <p:stCondLst>
                              <p:cond delay="29500"/>
                            </p:stCondLst>
                            <p:childTnLst>
                              <p:par>
                                <p:cTn id="359" presetID="42" presetClass="entr" presetSubtype="0" fill="hold" grpId="0" nodeType="afterEffect">
                                  <p:stCondLst>
                                    <p:cond delay="0"/>
                                  </p:stCondLst>
                                  <p:childTnLst>
                                    <p:set>
                                      <p:cBhvr>
                                        <p:cTn id="360" dur="1" fill="hold">
                                          <p:stCondLst>
                                            <p:cond delay="0"/>
                                          </p:stCondLst>
                                        </p:cTn>
                                        <p:tgtEl>
                                          <p:spTgt spid="7">
                                            <p:txEl>
                                              <p:pRg st="27" end="27"/>
                                            </p:txEl>
                                          </p:spTgt>
                                        </p:tgtEl>
                                        <p:attrNameLst>
                                          <p:attrName>style.visibility</p:attrName>
                                        </p:attrNameLst>
                                      </p:cBhvr>
                                      <p:to>
                                        <p:strVal val="visible"/>
                                      </p:to>
                                    </p:set>
                                    <p:animEffect transition="in" filter="fade">
                                      <p:cBhvr>
                                        <p:cTn id="361" dur="500"/>
                                        <p:tgtEl>
                                          <p:spTgt spid="7">
                                            <p:txEl>
                                              <p:pRg st="27" end="27"/>
                                            </p:txEl>
                                          </p:spTgt>
                                        </p:tgtEl>
                                      </p:cBhvr>
                                    </p:animEffect>
                                    <p:anim calcmode="lin" valueType="num">
                                      <p:cBhvr>
                                        <p:cTn id="362" dur="500" fill="hold"/>
                                        <p:tgtEl>
                                          <p:spTgt spid="7">
                                            <p:txEl>
                                              <p:pRg st="27" end="27"/>
                                            </p:txEl>
                                          </p:spTgt>
                                        </p:tgtEl>
                                        <p:attrNameLst>
                                          <p:attrName>ppt_x</p:attrName>
                                        </p:attrNameLst>
                                      </p:cBhvr>
                                      <p:tavLst>
                                        <p:tav tm="0">
                                          <p:val>
                                            <p:strVal val="#ppt_x"/>
                                          </p:val>
                                        </p:tav>
                                        <p:tav tm="100000">
                                          <p:val>
                                            <p:strVal val="#ppt_x"/>
                                          </p:val>
                                        </p:tav>
                                      </p:tavLst>
                                    </p:anim>
                                    <p:anim calcmode="lin" valueType="num">
                                      <p:cBhvr>
                                        <p:cTn id="363" dur="500" fill="hold"/>
                                        <p:tgtEl>
                                          <p:spTgt spid="7">
                                            <p:txEl>
                                              <p:pRg st="27" end="27"/>
                                            </p:txEl>
                                          </p:spTgt>
                                        </p:tgtEl>
                                        <p:attrNameLst>
                                          <p:attrName>ppt_y</p:attrName>
                                        </p:attrNameLst>
                                      </p:cBhvr>
                                      <p:tavLst>
                                        <p:tav tm="0">
                                          <p:val>
                                            <p:strVal val="#ppt_y+.1"/>
                                          </p:val>
                                        </p:tav>
                                        <p:tav tm="100000">
                                          <p:val>
                                            <p:strVal val="#ppt_y"/>
                                          </p:val>
                                        </p:tav>
                                      </p:tavLst>
                                    </p:anim>
                                  </p:childTnLst>
                                </p:cTn>
                              </p:par>
                            </p:childTnLst>
                          </p:cTn>
                        </p:par>
                        <p:par>
                          <p:cTn id="364" fill="hold">
                            <p:stCondLst>
                              <p:cond delay="30000"/>
                            </p:stCondLst>
                            <p:childTnLst>
                              <p:par>
                                <p:cTn id="365" presetID="42" presetClass="entr" presetSubtype="0" fill="hold" grpId="0" nodeType="afterEffect">
                                  <p:stCondLst>
                                    <p:cond delay="0"/>
                                  </p:stCondLst>
                                  <p:childTnLst>
                                    <p:set>
                                      <p:cBhvr>
                                        <p:cTn id="366" dur="1" fill="hold">
                                          <p:stCondLst>
                                            <p:cond delay="0"/>
                                          </p:stCondLst>
                                        </p:cTn>
                                        <p:tgtEl>
                                          <p:spTgt spid="7">
                                            <p:txEl>
                                              <p:pRg st="28" end="28"/>
                                            </p:txEl>
                                          </p:spTgt>
                                        </p:tgtEl>
                                        <p:attrNameLst>
                                          <p:attrName>style.visibility</p:attrName>
                                        </p:attrNameLst>
                                      </p:cBhvr>
                                      <p:to>
                                        <p:strVal val="visible"/>
                                      </p:to>
                                    </p:set>
                                    <p:animEffect transition="in" filter="fade">
                                      <p:cBhvr>
                                        <p:cTn id="367" dur="500"/>
                                        <p:tgtEl>
                                          <p:spTgt spid="7">
                                            <p:txEl>
                                              <p:pRg st="28" end="28"/>
                                            </p:txEl>
                                          </p:spTgt>
                                        </p:tgtEl>
                                      </p:cBhvr>
                                    </p:animEffect>
                                    <p:anim calcmode="lin" valueType="num">
                                      <p:cBhvr>
                                        <p:cTn id="368" dur="500" fill="hold"/>
                                        <p:tgtEl>
                                          <p:spTgt spid="7">
                                            <p:txEl>
                                              <p:pRg st="28" end="28"/>
                                            </p:txEl>
                                          </p:spTgt>
                                        </p:tgtEl>
                                        <p:attrNameLst>
                                          <p:attrName>ppt_x</p:attrName>
                                        </p:attrNameLst>
                                      </p:cBhvr>
                                      <p:tavLst>
                                        <p:tav tm="0">
                                          <p:val>
                                            <p:strVal val="#ppt_x"/>
                                          </p:val>
                                        </p:tav>
                                        <p:tav tm="100000">
                                          <p:val>
                                            <p:strVal val="#ppt_x"/>
                                          </p:val>
                                        </p:tav>
                                      </p:tavLst>
                                    </p:anim>
                                    <p:anim calcmode="lin" valueType="num">
                                      <p:cBhvr>
                                        <p:cTn id="369" dur="500" fill="hold"/>
                                        <p:tgtEl>
                                          <p:spTgt spid="7">
                                            <p:txEl>
                                              <p:pRg st="28" end="28"/>
                                            </p:txEl>
                                          </p:spTgt>
                                        </p:tgtEl>
                                        <p:attrNameLst>
                                          <p:attrName>ppt_y</p:attrName>
                                        </p:attrNameLst>
                                      </p:cBhvr>
                                      <p:tavLst>
                                        <p:tav tm="0">
                                          <p:val>
                                            <p:strVal val="#ppt_y+.1"/>
                                          </p:val>
                                        </p:tav>
                                        <p:tav tm="100000">
                                          <p:val>
                                            <p:strVal val="#ppt_y"/>
                                          </p:val>
                                        </p:tav>
                                      </p:tavLst>
                                    </p:anim>
                                  </p:childTnLst>
                                </p:cTn>
                              </p:par>
                            </p:childTnLst>
                          </p:cTn>
                        </p:par>
                        <p:par>
                          <p:cTn id="370" fill="hold">
                            <p:stCondLst>
                              <p:cond delay="30500"/>
                            </p:stCondLst>
                            <p:childTnLst>
                              <p:par>
                                <p:cTn id="371" presetID="42" presetClass="entr" presetSubtype="0" fill="hold" grpId="0" nodeType="afterEffect">
                                  <p:stCondLst>
                                    <p:cond delay="0"/>
                                  </p:stCondLst>
                                  <p:childTnLst>
                                    <p:set>
                                      <p:cBhvr>
                                        <p:cTn id="372" dur="1" fill="hold">
                                          <p:stCondLst>
                                            <p:cond delay="0"/>
                                          </p:stCondLst>
                                        </p:cTn>
                                        <p:tgtEl>
                                          <p:spTgt spid="7">
                                            <p:txEl>
                                              <p:pRg st="29" end="29"/>
                                            </p:txEl>
                                          </p:spTgt>
                                        </p:tgtEl>
                                        <p:attrNameLst>
                                          <p:attrName>style.visibility</p:attrName>
                                        </p:attrNameLst>
                                      </p:cBhvr>
                                      <p:to>
                                        <p:strVal val="visible"/>
                                      </p:to>
                                    </p:set>
                                    <p:animEffect transition="in" filter="fade">
                                      <p:cBhvr>
                                        <p:cTn id="373" dur="500"/>
                                        <p:tgtEl>
                                          <p:spTgt spid="7">
                                            <p:txEl>
                                              <p:pRg st="29" end="29"/>
                                            </p:txEl>
                                          </p:spTgt>
                                        </p:tgtEl>
                                      </p:cBhvr>
                                    </p:animEffect>
                                    <p:anim calcmode="lin" valueType="num">
                                      <p:cBhvr>
                                        <p:cTn id="374" dur="500" fill="hold"/>
                                        <p:tgtEl>
                                          <p:spTgt spid="7">
                                            <p:txEl>
                                              <p:pRg st="29" end="29"/>
                                            </p:txEl>
                                          </p:spTgt>
                                        </p:tgtEl>
                                        <p:attrNameLst>
                                          <p:attrName>ppt_x</p:attrName>
                                        </p:attrNameLst>
                                      </p:cBhvr>
                                      <p:tavLst>
                                        <p:tav tm="0">
                                          <p:val>
                                            <p:strVal val="#ppt_x"/>
                                          </p:val>
                                        </p:tav>
                                        <p:tav tm="100000">
                                          <p:val>
                                            <p:strVal val="#ppt_x"/>
                                          </p:val>
                                        </p:tav>
                                      </p:tavLst>
                                    </p:anim>
                                    <p:anim calcmode="lin" valueType="num">
                                      <p:cBhvr>
                                        <p:cTn id="375" dur="500" fill="hold"/>
                                        <p:tgtEl>
                                          <p:spTgt spid="7">
                                            <p:txEl>
                                              <p:pRg st="29" end="29"/>
                                            </p:txEl>
                                          </p:spTgt>
                                        </p:tgtEl>
                                        <p:attrNameLst>
                                          <p:attrName>ppt_y</p:attrName>
                                        </p:attrNameLst>
                                      </p:cBhvr>
                                      <p:tavLst>
                                        <p:tav tm="0">
                                          <p:val>
                                            <p:strVal val="#ppt_y+.1"/>
                                          </p:val>
                                        </p:tav>
                                        <p:tav tm="100000">
                                          <p:val>
                                            <p:strVal val="#ppt_y"/>
                                          </p:val>
                                        </p:tav>
                                      </p:tavLst>
                                    </p:anim>
                                  </p:childTnLst>
                                </p:cTn>
                              </p:par>
                            </p:childTnLst>
                          </p:cTn>
                        </p:par>
                        <p:par>
                          <p:cTn id="376" fill="hold">
                            <p:stCondLst>
                              <p:cond delay="31000"/>
                            </p:stCondLst>
                            <p:childTnLst>
                              <p:par>
                                <p:cTn id="377" presetID="42" presetClass="entr" presetSubtype="0" fill="hold" grpId="0" nodeType="afterEffect">
                                  <p:stCondLst>
                                    <p:cond delay="0"/>
                                  </p:stCondLst>
                                  <p:childTnLst>
                                    <p:set>
                                      <p:cBhvr>
                                        <p:cTn id="378" dur="1" fill="hold">
                                          <p:stCondLst>
                                            <p:cond delay="0"/>
                                          </p:stCondLst>
                                        </p:cTn>
                                        <p:tgtEl>
                                          <p:spTgt spid="7">
                                            <p:txEl>
                                              <p:pRg st="30" end="30"/>
                                            </p:txEl>
                                          </p:spTgt>
                                        </p:tgtEl>
                                        <p:attrNameLst>
                                          <p:attrName>style.visibility</p:attrName>
                                        </p:attrNameLst>
                                      </p:cBhvr>
                                      <p:to>
                                        <p:strVal val="visible"/>
                                      </p:to>
                                    </p:set>
                                    <p:animEffect transition="in" filter="fade">
                                      <p:cBhvr>
                                        <p:cTn id="379" dur="500"/>
                                        <p:tgtEl>
                                          <p:spTgt spid="7">
                                            <p:txEl>
                                              <p:pRg st="30" end="30"/>
                                            </p:txEl>
                                          </p:spTgt>
                                        </p:tgtEl>
                                      </p:cBhvr>
                                    </p:animEffect>
                                    <p:anim calcmode="lin" valueType="num">
                                      <p:cBhvr>
                                        <p:cTn id="380" dur="500" fill="hold"/>
                                        <p:tgtEl>
                                          <p:spTgt spid="7">
                                            <p:txEl>
                                              <p:pRg st="30" end="30"/>
                                            </p:txEl>
                                          </p:spTgt>
                                        </p:tgtEl>
                                        <p:attrNameLst>
                                          <p:attrName>ppt_x</p:attrName>
                                        </p:attrNameLst>
                                      </p:cBhvr>
                                      <p:tavLst>
                                        <p:tav tm="0">
                                          <p:val>
                                            <p:strVal val="#ppt_x"/>
                                          </p:val>
                                        </p:tav>
                                        <p:tav tm="100000">
                                          <p:val>
                                            <p:strVal val="#ppt_x"/>
                                          </p:val>
                                        </p:tav>
                                      </p:tavLst>
                                    </p:anim>
                                    <p:anim calcmode="lin" valueType="num">
                                      <p:cBhvr>
                                        <p:cTn id="381" dur="500" fill="hold"/>
                                        <p:tgtEl>
                                          <p:spTgt spid="7">
                                            <p:txEl>
                                              <p:pRg st="30" end="30"/>
                                            </p:txEl>
                                          </p:spTgt>
                                        </p:tgtEl>
                                        <p:attrNameLst>
                                          <p:attrName>ppt_y</p:attrName>
                                        </p:attrNameLst>
                                      </p:cBhvr>
                                      <p:tavLst>
                                        <p:tav tm="0">
                                          <p:val>
                                            <p:strVal val="#ppt_y+.1"/>
                                          </p:val>
                                        </p:tav>
                                        <p:tav tm="100000">
                                          <p:val>
                                            <p:strVal val="#ppt_y"/>
                                          </p:val>
                                        </p:tav>
                                      </p:tavLst>
                                    </p:anim>
                                  </p:childTnLst>
                                </p:cTn>
                              </p:par>
                            </p:childTnLst>
                          </p:cTn>
                        </p:par>
                        <p:par>
                          <p:cTn id="382" fill="hold">
                            <p:stCondLst>
                              <p:cond delay="31500"/>
                            </p:stCondLst>
                            <p:childTnLst>
                              <p:par>
                                <p:cTn id="383" presetID="42" presetClass="entr" presetSubtype="0" fill="hold" grpId="0" nodeType="afterEffect">
                                  <p:stCondLst>
                                    <p:cond delay="0"/>
                                  </p:stCondLst>
                                  <p:childTnLst>
                                    <p:set>
                                      <p:cBhvr>
                                        <p:cTn id="384" dur="1" fill="hold">
                                          <p:stCondLst>
                                            <p:cond delay="0"/>
                                          </p:stCondLst>
                                        </p:cTn>
                                        <p:tgtEl>
                                          <p:spTgt spid="7">
                                            <p:txEl>
                                              <p:pRg st="31" end="31"/>
                                            </p:txEl>
                                          </p:spTgt>
                                        </p:tgtEl>
                                        <p:attrNameLst>
                                          <p:attrName>style.visibility</p:attrName>
                                        </p:attrNameLst>
                                      </p:cBhvr>
                                      <p:to>
                                        <p:strVal val="visible"/>
                                      </p:to>
                                    </p:set>
                                    <p:animEffect transition="in" filter="fade">
                                      <p:cBhvr>
                                        <p:cTn id="385" dur="500"/>
                                        <p:tgtEl>
                                          <p:spTgt spid="7">
                                            <p:txEl>
                                              <p:pRg st="31" end="31"/>
                                            </p:txEl>
                                          </p:spTgt>
                                        </p:tgtEl>
                                      </p:cBhvr>
                                    </p:animEffect>
                                    <p:anim calcmode="lin" valueType="num">
                                      <p:cBhvr>
                                        <p:cTn id="386" dur="500" fill="hold"/>
                                        <p:tgtEl>
                                          <p:spTgt spid="7">
                                            <p:txEl>
                                              <p:pRg st="31" end="31"/>
                                            </p:txEl>
                                          </p:spTgt>
                                        </p:tgtEl>
                                        <p:attrNameLst>
                                          <p:attrName>ppt_x</p:attrName>
                                        </p:attrNameLst>
                                      </p:cBhvr>
                                      <p:tavLst>
                                        <p:tav tm="0">
                                          <p:val>
                                            <p:strVal val="#ppt_x"/>
                                          </p:val>
                                        </p:tav>
                                        <p:tav tm="100000">
                                          <p:val>
                                            <p:strVal val="#ppt_x"/>
                                          </p:val>
                                        </p:tav>
                                      </p:tavLst>
                                    </p:anim>
                                    <p:anim calcmode="lin" valueType="num">
                                      <p:cBhvr>
                                        <p:cTn id="387" dur="500" fill="hold"/>
                                        <p:tgtEl>
                                          <p:spTgt spid="7">
                                            <p:txEl>
                                              <p:pRg st="31" end="31"/>
                                            </p:txEl>
                                          </p:spTgt>
                                        </p:tgtEl>
                                        <p:attrNameLst>
                                          <p:attrName>ppt_y</p:attrName>
                                        </p:attrNameLst>
                                      </p:cBhvr>
                                      <p:tavLst>
                                        <p:tav tm="0">
                                          <p:val>
                                            <p:strVal val="#ppt_y+.1"/>
                                          </p:val>
                                        </p:tav>
                                        <p:tav tm="100000">
                                          <p:val>
                                            <p:strVal val="#ppt_y"/>
                                          </p:val>
                                        </p:tav>
                                      </p:tavLst>
                                    </p:anim>
                                  </p:childTnLst>
                                </p:cTn>
                              </p:par>
                            </p:childTnLst>
                          </p:cTn>
                        </p:par>
                        <p:par>
                          <p:cTn id="388" fill="hold">
                            <p:stCondLst>
                              <p:cond delay="32000"/>
                            </p:stCondLst>
                            <p:childTnLst>
                              <p:par>
                                <p:cTn id="389" presetID="42" presetClass="entr" presetSubtype="0" fill="hold" grpId="0" nodeType="afterEffect">
                                  <p:stCondLst>
                                    <p:cond delay="0"/>
                                  </p:stCondLst>
                                  <p:childTnLst>
                                    <p:set>
                                      <p:cBhvr>
                                        <p:cTn id="390" dur="1" fill="hold">
                                          <p:stCondLst>
                                            <p:cond delay="0"/>
                                          </p:stCondLst>
                                        </p:cTn>
                                        <p:tgtEl>
                                          <p:spTgt spid="7">
                                            <p:txEl>
                                              <p:pRg st="32" end="32"/>
                                            </p:txEl>
                                          </p:spTgt>
                                        </p:tgtEl>
                                        <p:attrNameLst>
                                          <p:attrName>style.visibility</p:attrName>
                                        </p:attrNameLst>
                                      </p:cBhvr>
                                      <p:to>
                                        <p:strVal val="visible"/>
                                      </p:to>
                                    </p:set>
                                    <p:animEffect transition="in" filter="fade">
                                      <p:cBhvr>
                                        <p:cTn id="391" dur="500"/>
                                        <p:tgtEl>
                                          <p:spTgt spid="7">
                                            <p:txEl>
                                              <p:pRg st="32" end="32"/>
                                            </p:txEl>
                                          </p:spTgt>
                                        </p:tgtEl>
                                      </p:cBhvr>
                                    </p:animEffect>
                                    <p:anim calcmode="lin" valueType="num">
                                      <p:cBhvr>
                                        <p:cTn id="392" dur="500" fill="hold"/>
                                        <p:tgtEl>
                                          <p:spTgt spid="7">
                                            <p:txEl>
                                              <p:pRg st="32" end="32"/>
                                            </p:txEl>
                                          </p:spTgt>
                                        </p:tgtEl>
                                        <p:attrNameLst>
                                          <p:attrName>ppt_x</p:attrName>
                                        </p:attrNameLst>
                                      </p:cBhvr>
                                      <p:tavLst>
                                        <p:tav tm="0">
                                          <p:val>
                                            <p:strVal val="#ppt_x"/>
                                          </p:val>
                                        </p:tav>
                                        <p:tav tm="100000">
                                          <p:val>
                                            <p:strVal val="#ppt_x"/>
                                          </p:val>
                                        </p:tav>
                                      </p:tavLst>
                                    </p:anim>
                                    <p:anim calcmode="lin" valueType="num">
                                      <p:cBhvr>
                                        <p:cTn id="393" dur="500" fill="hold"/>
                                        <p:tgtEl>
                                          <p:spTgt spid="7">
                                            <p:txEl>
                                              <p:pRg st="32" end="32"/>
                                            </p:txEl>
                                          </p:spTgt>
                                        </p:tgtEl>
                                        <p:attrNameLst>
                                          <p:attrName>ppt_y</p:attrName>
                                        </p:attrNameLst>
                                      </p:cBhvr>
                                      <p:tavLst>
                                        <p:tav tm="0">
                                          <p:val>
                                            <p:strVal val="#ppt_y+.1"/>
                                          </p:val>
                                        </p:tav>
                                        <p:tav tm="100000">
                                          <p:val>
                                            <p:strVal val="#ppt_y"/>
                                          </p:val>
                                        </p:tav>
                                      </p:tavLst>
                                    </p:anim>
                                  </p:childTnLst>
                                </p:cTn>
                              </p:par>
                            </p:childTnLst>
                          </p:cTn>
                        </p:par>
                        <p:par>
                          <p:cTn id="394" fill="hold">
                            <p:stCondLst>
                              <p:cond delay="32500"/>
                            </p:stCondLst>
                            <p:childTnLst>
                              <p:par>
                                <p:cTn id="395" presetID="42" presetClass="entr" presetSubtype="0" fill="hold" grpId="0" nodeType="afterEffect">
                                  <p:stCondLst>
                                    <p:cond delay="0"/>
                                  </p:stCondLst>
                                  <p:childTnLst>
                                    <p:set>
                                      <p:cBhvr>
                                        <p:cTn id="396" dur="1" fill="hold">
                                          <p:stCondLst>
                                            <p:cond delay="0"/>
                                          </p:stCondLst>
                                        </p:cTn>
                                        <p:tgtEl>
                                          <p:spTgt spid="7">
                                            <p:txEl>
                                              <p:pRg st="33" end="33"/>
                                            </p:txEl>
                                          </p:spTgt>
                                        </p:tgtEl>
                                        <p:attrNameLst>
                                          <p:attrName>style.visibility</p:attrName>
                                        </p:attrNameLst>
                                      </p:cBhvr>
                                      <p:to>
                                        <p:strVal val="visible"/>
                                      </p:to>
                                    </p:set>
                                    <p:animEffect transition="in" filter="fade">
                                      <p:cBhvr>
                                        <p:cTn id="397" dur="500"/>
                                        <p:tgtEl>
                                          <p:spTgt spid="7">
                                            <p:txEl>
                                              <p:pRg st="33" end="33"/>
                                            </p:txEl>
                                          </p:spTgt>
                                        </p:tgtEl>
                                      </p:cBhvr>
                                    </p:animEffect>
                                    <p:anim calcmode="lin" valueType="num">
                                      <p:cBhvr>
                                        <p:cTn id="398" dur="500" fill="hold"/>
                                        <p:tgtEl>
                                          <p:spTgt spid="7">
                                            <p:txEl>
                                              <p:pRg st="33" end="33"/>
                                            </p:txEl>
                                          </p:spTgt>
                                        </p:tgtEl>
                                        <p:attrNameLst>
                                          <p:attrName>ppt_x</p:attrName>
                                        </p:attrNameLst>
                                      </p:cBhvr>
                                      <p:tavLst>
                                        <p:tav tm="0">
                                          <p:val>
                                            <p:strVal val="#ppt_x"/>
                                          </p:val>
                                        </p:tav>
                                        <p:tav tm="100000">
                                          <p:val>
                                            <p:strVal val="#ppt_x"/>
                                          </p:val>
                                        </p:tav>
                                      </p:tavLst>
                                    </p:anim>
                                    <p:anim calcmode="lin" valueType="num">
                                      <p:cBhvr>
                                        <p:cTn id="399" dur="500" fill="hold"/>
                                        <p:tgtEl>
                                          <p:spTgt spid="7">
                                            <p:txEl>
                                              <p:pRg st="33" end="3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34000" y="304800"/>
            <a:ext cx="3352800" cy="5821363"/>
          </a:xfrm>
        </p:spPr>
        <p:txBody>
          <a:bodyPr>
            <a:normAutofit fontScale="70000" lnSpcReduction="20000"/>
          </a:bodyPr>
          <a:lstStyle/>
          <a:p>
            <a:pPr>
              <a:buNone/>
            </a:pPr>
            <a:r>
              <a:rPr lang="ru-RU" dirty="0" smtClean="0">
                <a:solidFill>
                  <a:schemeClr val="accent6">
                    <a:lumMod val="50000"/>
                  </a:schemeClr>
                </a:solidFill>
              </a:rPr>
              <a:t>     </a:t>
            </a:r>
            <a:r>
              <a:rPr lang="ru-RU" dirty="0" smtClean="0">
                <a:ln>
                  <a:solidFill>
                    <a:schemeClr val="tx2">
                      <a:lumMod val="75000"/>
                    </a:schemeClr>
                  </a:solidFill>
                </a:ln>
                <a:solidFill>
                  <a:schemeClr val="tx2">
                    <a:lumMod val="10000"/>
                  </a:schemeClr>
                </a:solidFill>
              </a:rPr>
              <a:t>Его стихи — «свидетели живые за мир пролитых слез». В своей поэзии Некрасов полностью погружается в чисто русские заботы: «Несжатая полоса» (1854), «Забытая деревня» (1855), «На Волге» (1860), «В полном разгаре страда деревенская» (1864), «Размышления у парадного подъезда» (1858), «Железная дорога» (1864). Некрасову не нужно разъяснять свое понимание родины, искать пути к народу.</a:t>
            </a:r>
            <a:endParaRPr lang="en-JM" dirty="0">
              <a:ln>
                <a:solidFill>
                  <a:schemeClr val="tx2">
                    <a:lumMod val="75000"/>
                  </a:schemeClr>
                </a:solidFill>
              </a:ln>
              <a:solidFill>
                <a:schemeClr val="tx2">
                  <a:lumMod val="10000"/>
                </a:schemeClr>
              </a:solidFill>
            </a:endParaRPr>
          </a:p>
        </p:txBody>
      </p:sp>
      <p:pic>
        <p:nvPicPr>
          <p:cNvPr id="20482" name="Picture 2" descr="C:\Documents and Settings\настьКа\Рабочий стол\с контакта\алёна\d0bdd0b5d0bad180d0b0d181d0bed0b2.jpg"/>
          <p:cNvPicPr>
            <a:picLocks noChangeAspect="1" noChangeArrowheads="1"/>
          </p:cNvPicPr>
          <p:nvPr/>
        </p:nvPicPr>
        <p:blipFill>
          <a:blip r:embed="rId3" cstate="print"/>
          <a:srcRect/>
          <a:stretch>
            <a:fillRect/>
          </a:stretch>
        </p:blipFill>
        <p:spPr bwMode="auto">
          <a:xfrm>
            <a:off x="381000" y="152400"/>
            <a:ext cx="3048000" cy="3505200"/>
          </a:xfrm>
          <a:prstGeom prst="rect">
            <a:avLst/>
          </a:prstGeom>
          <a:noFill/>
          <a:effectLst>
            <a:softEdge rad="127000"/>
          </a:effectLst>
          <a:scene3d>
            <a:camera prst="perspectiveLeft"/>
            <a:lightRig rig="threePt" dir="t"/>
          </a:scene3d>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55" presetClass="entr" presetSubtype="0" fill="hold" nodeType="afterEffect">
                                  <p:stCondLst>
                                    <p:cond delay="0"/>
                                  </p:stCondLst>
                                  <p:childTnLst>
                                    <p:set>
                                      <p:cBhvr>
                                        <p:cTn id="13" dur="1" fill="hold">
                                          <p:stCondLst>
                                            <p:cond delay="0"/>
                                          </p:stCondLst>
                                        </p:cTn>
                                        <p:tgtEl>
                                          <p:spTgt spid="20482"/>
                                        </p:tgtEl>
                                        <p:attrNameLst>
                                          <p:attrName>style.visibility</p:attrName>
                                        </p:attrNameLst>
                                      </p:cBhvr>
                                      <p:to>
                                        <p:strVal val="visible"/>
                                      </p:to>
                                    </p:set>
                                    <p:anim calcmode="lin" valueType="num">
                                      <p:cBhvr>
                                        <p:cTn id="14" dur="1000" fill="hold"/>
                                        <p:tgtEl>
                                          <p:spTgt spid="20482"/>
                                        </p:tgtEl>
                                        <p:attrNameLst>
                                          <p:attrName>ppt_w</p:attrName>
                                        </p:attrNameLst>
                                      </p:cBhvr>
                                      <p:tavLst>
                                        <p:tav tm="0">
                                          <p:val>
                                            <p:strVal val="#ppt_w*0.70"/>
                                          </p:val>
                                        </p:tav>
                                        <p:tav tm="100000">
                                          <p:val>
                                            <p:strVal val="#ppt_w"/>
                                          </p:val>
                                        </p:tav>
                                      </p:tavLst>
                                    </p:anim>
                                    <p:anim calcmode="lin" valueType="num">
                                      <p:cBhvr>
                                        <p:cTn id="15" dur="1000" fill="hold"/>
                                        <p:tgtEl>
                                          <p:spTgt spid="20482"/>
                                        </p:tgtEl>
                                        <p:attrNameLst>
                                          <p:attrName>ppt_h</p:attrName>
                                        </p:attrNameLst>
                                      </p:cBhvr>
                                      <p:tavLst>
                                        <p:tav tm="0">
                                          <p:val>
                                            <p:strVal val="#ppt_h"/>
                                          </p:val>
                                        </p:tav>
                                        <p:tav tm="100000">
                                          <p:val>
                                            <p:strVal val="#ppt_h"/>
                                          </p:val>
                                        </p:tav>
                                      </p:tavLst>
                                    </p:anim>
                                    <p:animEffect transition="in" filter="fade">
                                      <p:cBhvr>
                                        <p:cTn id="16" dur="10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хническ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271</TotalTime>
  <Words>1173</Words>
  <Application>Microsoft Office PowerPoint</Application>
  <PresentationFormat>Экран (4:3)</PresentationFormat>
  <Paragraphs>84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Техническая</vt:lpstr>
      <vt:lpstr>Народ  и родина в лирике Некрасова</vt:lpstr>
      <vt:lpstr>Слайд 2</vt:lpstr>
      <vt:lpstr>Слайд 3</vt:lpstr>
      <vt:lpstr>    В стихотворении «Элегия» поэт написал: «Я лиру посвятил народу своему…» Он определил главную тему своего творчества – «страдания народа». Пока народ находился в неволе, лира поэта должна служить народу. </vt:lpstr>
      <vt:lpstr>Слайд 5</vt:lpstr>
      <vt:lpstr>Слайд 6</vt:lpstr>
      <vt:lpstr>РУСЬ Ты и убогая,  Ты и обильная,  Ты и могучая,  Ты и бессильная,  Матушка-Русь! В рабстве спасенное  Сердце свободное —  Золото, золото  Сердце народное! Сила народная,  Сила могучая —  Совесть спокойная,  Правда живучая! Сила с неправдою  Не уживается,  Жертва неправдою  Не вызывается, — Русь не шелохнется,  Русь — как убитая!  А загорелась в ней  Искра сокрытая, — Встали — небужены,  Вышли — непрошены,  Жита по зернушку  Горы наношены! Рать подымается —  Неисчислимая!  Сила в ней скажется  Несокрушимая! Ты и убогая,  Ты и обильная,  Ты и забитая,  Ты и всесильная,  Матушка-Русь!.. </vt:lpstr>
      <vt:lpstr>Слайд 8</vt:lpstr>
      <vt:lpstr>Слайд 9</vt:lpstr>
      <vt:lpstr>Слайд 10</vt:lpstr>
      <vt:lpstr>Поэт призывал «не робеть за отчизну любезную», так как верил, что народ завоюет себе счастье. «Я верую в народ», — говорил поэт. Эта великая вера Некрасова имеет особое значение в наше сложное, полное тяжких испытаний время. Без Некрасова нельзя понять ни прошлого русской поэзии, ни ее настоящего….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Народ  и родина в </dc:title>
  <dc:creator>И.Е.</dc:creator>
  <cp:lastModifiedBy>Ирина</cp:lastModifiedBy>
  <cp:revision>101</cp:revision>
  <dcterms:modified xsi:type="dcterms:W3CDTF">2012-01-05T12:16:43Z</dcterms:modified>
</cp:coreProperties>
</file>