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F3F-D72B-48C7-9414-CDBC058F775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DA2-B8CC-4019-88F6-2B0715FF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F3F-D72B-48C7-9414-CDBC058F775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DA2-B8CC-4019-88F6-2B0715FF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F3F-D72B-48C7-9414-CDBC058F775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DA2-B8CC-4019-88F6-2B0715FF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F3F-D72B-48C7-9414-CDBC058F775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DA2-B8CC-4019-88F6-2B0715FF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F3F-D72B-48C7-9414-CDBC058F775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DA2-B8CC-4019-88F6-2B0715FF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F3F-D72B-48C7-9414-CDBC058F775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DA2-B8CC-4019-88F6-2B0715FF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F3F-D72B-48C7-9414-CDBC058F775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DA2-B8CC-4019-88F6-2B0715FF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F3F-D72B-48C7-9414-CDBC058F775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DA2-B8CC-4019-88F6-2B0715FF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F3F-D72B-48C7-9414-CDBC058F775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DA2-B8CC-4019-88F6-2B0715FF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F3F-D72B-48C7-9414-CDBC058F775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DA2-B8CC-4019-88F6-2B0715FF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4F3F-D72B-48C7-9414-CDBC058F775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DA2-B8CC-4019-88F6-2B0715FF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D4F3F-D72B-48C7-9414-CDBC058F775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ADA2-B8CC-4019-88F6-2B0715FF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4714907"/>
          </a:xfrm>
        </p:spPr>
        <p:txBody>
          <a:bodyPr>
            <a:normAutofit/>
          </a:bodyPr>
          <a:lstStyle/>
          <a:p>
            <a:r>
              <a:rPr lang="ru-RU" sz="6000" b="1" i="1" dirty="0" smtClean="0"/>
              <a:t>Нарушения устной и письменной речи и их коррекция</a:t>
            </a:r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Смешение букв по оптическому сходству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оптическое сходство букв, которое особенно усиливается в условиях скорописи, провоцирует возникновение ошибок у детей с несформированными оптико-моторными навыками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Оптически сходные буквы: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с-е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о-е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у-д-з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л-и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м-ш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300" i="1" dirty="0" err="1" smtClean="0">
                <a:latin typeface="Times New Roman" pitchFamily="18" charset="0"/>
                <a:cs typeface="Times New Roman" pitchFamily="18" charset="0"/>
              </a:rPr>
              <a:t>в-д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300" dirty="0" smtClean="0">
                <a:latin typeface="Times New Roman" pitchFamily="18" charset="0"/>
                <a:cs typeface="Times New Roman" pitchFamily="18" charset="0"/>
              </a:rPr>
            </a:b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Дислексия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- нарушение чтения  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i="1" dirty="0" smtClean="0"/>
              <a:t>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нарушение или недоразвитие некоторых 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участков коры головного мозга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ru-RU" i="1" dirty="0" smtClean="0"/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трудности с восприятием информации     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- дезориентация в пространстве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- чтение замедленное, угадывающее,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с  фонетическими искажениями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- непонимание смысла прочитанного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716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 детей, имеющих речевые нарушения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- отмечается снижение успеваемости  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- повышение тревожности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- боязнь к обучению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- агрессивность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- эмоциональный дискомфорт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Нарушения устной и письменной речи и их коррекция требует комплексной  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работы -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педагога, логопеда,  психолога,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    психиатра, невропатолога.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329642" cy="5340369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Первая группа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- фонетические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речи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Вторая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группа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-фонетико-фонематические нарушения речи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Третья группа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общее недоразвитие речи 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Одна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из основных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задач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учителя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начальных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классов –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   научить 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ребёнка читать и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писать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, т.е. письменной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речи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Специфические ошибки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определенных операций процесса письма</a:t>
            </a:r>
          </a:p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Дислексия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4000" dirty="0" smtClean="0"/>
              <a:t> 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частичное специфическое нарушение процесса чтения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Autofit/>
          </a:bodyPr>
          <a:lstStyle/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Дисграфические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ошибки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</p:spPr>
        <p:txBody>
          <a:bodyPr>
            <a:noAutofit/>
          </a:bodyPr>
          <a:lstStyle/>
          <a:p>
            <a:r>
              <a:rPr lang="ru-RU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связанные с нарушением фонематического восприятия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связанные с нарушением звукового анализа и синтеза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 нарушением индивидуализации слов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ошибки, вызванные нарушением связи слов в словосочетаниях и предложениях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смешение букв по оптическому сходству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Ошибки,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связанные с нарушением фонематического восприятия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Смешение букв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звонкие и глухие парные согласные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деди-дети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,  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ситит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- сидит, 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кослик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 -козлик)  </a:t>
            </a:r>
          </a:p>
          <a:p>
            <a:pPr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свистящие и шипящие согласные</a:t>
            </a:r>
          </a:p>
          <a:p>
            <a:pPr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   (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шиски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 -шишки, 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зелезо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 - железо)</a:t>
            </a:r>
          </a:p>
          <a:p>
            <a:pPr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сонорные согласные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( лжи-ржи, 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небель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 -мебель)</a:t>
            </a:r>
          </a:p>
          <a:p>
            <a:pPr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 - аффрикаты (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чапля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 -цапля, 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утитель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 –учитель, </a:t>
            </a:r>
            <a:r>
              <a:rPr lang="ru-RU" sz="3500" i="1" dirty="0" err="1" smtClean="0">
                <a:latin typeface="Times New Roman" pitchFamily="18" charset="0"/>
                <a:cs typeface="Times New Roman" pitchFamily="18" charset="0"/>
              </a:rPr>
              <a:t>куриса-курица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21444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Ошибки, связанные с нарушением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звукового анализа и синтеза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720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 пропуски букв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снки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 – санки, 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сёзы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 – слёзы)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добавление букв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шекола-школа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перестановки букв и слогов 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корвом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 – ковром, 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ласкогово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 – ласкового)</a:t>
            </a:r>
          </a:p>
          <a:p>
            <a:pPr>
              <a:buFontTx/>
              <a:buChar char="-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искажение слоговой структуры слова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леот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 – лето, </a:t>
            </a:r>
            <a:r>
              <a:rPr lang="ru-RU" sz="3800" i="1" dirty="0" err="1" smtClean="0">
                <a:latin typeface="Times New Roman" pitchFamily="18" charset="0"/>
                <a:cs typeface="Times New Roman" pitchFamily="18" charset="0"/>
              </a:rPr>
              <a:t>билн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 – блин.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Ошибки, связанные с нарушением индивидуализации слов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Если ребёнок не может уловить и вычленить в потоке речи устойчивые речевые единицы, то возникают ошибки в виде слитного написания смежных слов или раздельного написания частей слова.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Вседни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шёл дождь.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Мы гуляли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околодома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лей, и дут,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Ошибки, вызванные нарушением связи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слов в словосочетаниях и предложениях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 неумение уловить различные признаки  частей речи, что ведёт к их неправильному употреблению в речи, нарушению согласования сообщений из слов                      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(жёлтая  солнце, мы пели с огромным радостью)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327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Нарушения устной и письменной речи и их коррекция</vt:lpstr>
      <vt:lpstr> </vt:lpstr>
      <vt:lpstr>Слайд 3</vt:lpstr>
      <vt:lpstr>Специфические ошибки</vt:lpstr>
      <vt:lpstr>Дисграфические ошибки</vt:lpstr>
      <vt:lpstr>Ошибки, связанные с нарушением фонематического восприятия</vt:lpstr>
      <vt:lpstr>Ошибки, связанные с нарушением  звукового анализа и синтеза</vt:lpstr>
      <vt:lpstr>Ошибки, связанные с нарушением индивидуализации слов</vt:lpstr>
      <vt:lpstr>Ошибки, вызванные нарушением связи  слов в словосочетаниях и предложениях</vt:lpstr>
      <vt:lpstr> Смешение букв по оптическому сходству </vt:lpstr>
      <vt:lpstr>Дислексия - нарушение чтения   </vt:lpstr>
      <vt:lpstr>У детей, имеющих речевые нарушения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33</cp:revision>
  <dcterms:created xsi:type="dcterms:W3CDTF">2013-10-18T12:33:49Z</dcterms:created>
  <dcterms:modified xsi:type="dcterms:W3CDTF">2013-10-22T02:52:48Z</dcterms:modified>
</cp:coreProperties>
</file>