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4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115EBB"/>
    <a:srgbClr val="8D99D7"/>
    <a:srgbClr val="9BA3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4" autoAdjust="0"/>
    <p:restoredTop sz="94660"/>
  </p:normalViewPr>
  <p:slideViewPr>
    <p:cSldViewPr>
      <p:cViewPr varScale="1">
        <p:scale>
          <a:sx n="91" d="100"/>
          <a:sy n="91" d="100"/>
        </p:scale>
        <p:origin x="-22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ru-RU"/>
              <a:t>Писаревская Т.П. Баган БСОШ№1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51F7623B-054B-4EED-A0A2-0347DD7C3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Писаревская Т.П. Баган БСОШ№1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6C3DBD-4EC5-453E-9D45-CA106D54D599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253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3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6E8E-AC7D-47F7-AE3C-366C42EE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7F1F-9F4E-472B-8D0D-0F0A696B7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32D5-0D51-4607-9972-5EC0881CC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948113" y="84138"/>
            <a:ext cx="3192462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86EE-51C7-4AF0-9841-F3A41D61A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B30C-52A0-49DF-A571-62BED58C1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2487-94FE-470A-95B1-DAA3A76BD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72563" y="7138988"/>
            <a:ext cx="83978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6A551-4A2A-4A75-9D10-6E6A8D9B2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9ED8-65BE-4953-A756-79F356880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66B1-E055-4E57-B3BE-E16EE76B3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B622-ADEE-4F30-8B8C-863E60A3B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0B9A-E5D5-41FB-A584-3F499D08B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36550" y="1712913"/>
            <a:ext cx="95758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140575" y="84138"/>
            <a:ext cx="2771775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444875" y="84138"/>
            <a:ext cx="3695700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072563" y="7138988"/>
            <a:ext cx="839787" cy="269875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F34112-E06A-4F4D-9B76-C0CAC1C37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18" r:id="rId4"/>
    <p:sldLayoutId id="2147483824" r:id="rId5"/>
    <p:sldLayoutId id="2147483819" r:id="rId6"/>
    <p:sldLayoutId id="2147483825" r:id="rId7"/>
    <p:sldLayoutId id="2147483826" r:id="rId8"/>
    <p:sldLayoutId id="2147483827" r:id="rId9"/>
    <p:sldLayoutId id="2147483820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roshkolu.ru/user/vik-navigator/file/617030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oshkolu.ru/user/vik-navigator/file/263497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7040" y="422251"/>
            <a:ext cx="6747232" cy="893834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19050">
            <a:contourClr>
              <a:srgbClr val="0070C0"/>
            </a:contourClr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Внеклассное мероприятие 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основам здорового образа жизни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5536" y="1779573"/>
            <a:ext cx="6929486" cy="16380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444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пожарной</a:t>
            </a:r>
          </a:p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безопасности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5932" y="4422779"/>
            <a:ext cx="5357813" cy="2096087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19050">
            <a:contourClr>
              <a:srgbClr val="0070C0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Составила: </a:t>
            </a:r>
          </a:p>
          <a:p>
            <a:pPr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учитель начальных классов МАОУ «Лицей № 62»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г.Саратова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Янкова Ирина Викторовна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Documents and Settings\1\Рабочий стол\263509-5d8552dd294ece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422251"/>
            <a:ext cx="4618738" cy="6643710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708135"/>
            <a:ext cx="4714908" cy="387074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в лесу костёр зажгли,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Посидели и пошли.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 не затушили,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«Сам погаснет!»,-мы                 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решили.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Ветром пламя разметало,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вокруг, как в печке стало.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 небес огонь поднялся,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за нами вслед помчался.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Гибнет лес, пропали звери.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Всех несчастий не измерить.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Documents and Settings\1\Рабочий стол\263514-859c07439f38a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142" y="565127"/>
            <a:ext cx="4632454" cy="659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и дым со всех сторон,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Нам срочно нужен телефон.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Просто цифры набирай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адрес точный называй.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Примчится на помощь Пожарный расчёт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всех нас пожарный 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Геройски спасёт!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699" y="350813"/>
            <a:ext cx="4656958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Подожгли мальчишки пух,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огонь-то не потух.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Тополиный пух горит,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Пламя по двору бежит…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Чья-то вспыхнула машина-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страшная картина!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Надо помнить, надо знать,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Пух опасно поджигать!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120">
    <p:pull dir="d"/>
  </p:transition>
  <p:timing>
    <p:tnLst>
      <p:par>
        <p:cTn id="1" dur="indefinite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25" y="215900"/>
            <a:ext cx="5072063" cy="70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3">
                <a:lumMod val="75000"/>
              </a:schemeClr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1\Рабочий стол\263497-3691280100952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05" y="666470"/>
            <a:ext cx="4381531" cy="61137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40313" y="1708135"/>
            <a:ext cx="4786346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Скучно маму ждать с работы,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хочется компоту.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кухню Юленька вошла,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 кастрюлей газ зажгла.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Час прошёл–кипит кастрюля,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Испугалась наша Юля.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Мало сделалось воды,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Так недолго до беды…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 к плите не прикасайся,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Лучше взрослых дожидайся.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Documents and Settings\1\Рабочий стол\263499-efb7eb99145d9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7" y="850878"/>
            <a:ext cx="4357717" cy="612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922449"/>
            <a:ext cx="507209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Жарко вспыхнула квартира,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Плачет маленькая Ира.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Ваня –старший брат- кричит: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«Убегаем, дом горит!»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Ире боязно бежать;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«Лучше спрячусь под кровать».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Иван не оробел и сестру спасти успел.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Теперь малышка точно знает: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пожаром в прятки не играют.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Documents and Settings\1\Рабочий стол\263503-365bc23ff726f9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42" y="708003"/>
            <a:ext cx="4227659" cy="594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279507"/>
            <a:ext cx="5072098" cy="4214231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костра играли дети,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Куртка вспыхнула на Пете,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Заметался он с испугу,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 помог Никита другу: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Петю на бок повалил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водой его облил…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Забросать землёй пришлось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Чтобы пламя унялось.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горящей одежде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Бежать запрещается,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 ветра сильнее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разгорается!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Documents and Settings\1\Рабочий стол\263504-810dfa8bdc889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469552"/>
            <a:ext cx="4786346" cy="657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54626" y="1851011"/>
            <a:ext cx="4572032" cy="3870740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Предложил однажды Рома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Фейерверк устроить дома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 двенадцати ракет.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Пока папы с мамой нет.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Рома взял ракеты в руки.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поджёг четыре штуки,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пришлось повеселиться.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Оба мы лежим в больнице.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Обожгли носы и щёки.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фейерверком шутки плохи.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:\263505-2961638d0d8d64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356723"/>
            <a:ext cx="4643470" cy="6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11750" y="1779573"/>
            <a:ext cx="471490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зажигалке или спичке -  Огонёчек- невеличка.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Просит: «Поиграй со мной,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 ведь робкий и ручной».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Но плохая он игрушка: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Подожжёт диван, подушку,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Книжки, стол, ковёр, обои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большой пожар устроит.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Что запомнить мы должны?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Спички детям не нужны!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Documents and Settings\1\Рабочий стол\263506-669a040da4d74e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7" y="370798"/>
            <a:ext cx="4643469" cy="662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Свечи ёлку украшают-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Огоньки на ней мигают.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Вдруг схватился огонёк 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серебряный флажок.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Разом вспыхнули иголки,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Пять минут – и нету ёлки.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ведь всех предупреждали, чтоб свечей не зажигали!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248</Words>
  <Application>Microsoft Office PowerPoint</Application>
  <PresentationFormat>Произвольный</PresentationFormat>
  <Paragraphs>68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Times New Roman</vt:lpstr>
      <vt:lpstr>Franklin Gothic Medium</vt:lpstr>
      <vt:lpstr>Franklin Gothic Book</vt:lpstr>
      <vt:lpstr>Wingdings 2</vt:lpstr>
      <vt:lpstr>Arial Unicode MS</vt:lpstr>
      <vt:lpstr>Comic Sans MS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22</cp:revision>
  <cp:lastPrinted>1601-01-01T00:00:00Z</cp:lastPrinted>
  <dcterms:created xsi:type="dcterms:W3CDTF">2010-10-09T13:52:14Z</dcterms:created>
  <dcterms:modified xsi:type="dcterms:W3CDTF">2012-02-15T11:38:54Z</dcterms:modified>
</cp:coreProperties>
</file>