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59" r:id="rId14"/>
    <p:sldId id="260" r:id="rId15"/>
    <p:sldId id="261" r:id="rId16"/>
    <p:sldId id="26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014.radikal.ru/0806/96/5d4215a8eade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0.liveinternet.ru/images/attach/c/0/40/657/40657744_12129_thumb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img15.nnm.ru/8/6/2/2/7/89928cfab376afa4c6dfae7906f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«Смерть ради жизни».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Урок литературы в 6 классе по рассказу Ивана Бунина «Лапти»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Урок </a:t>
            </a:r>
            <a:r>
              <a:rPr lang="ru-RU" b="1" dirty="0">
                <a:solidFill>
                  <a:schemeClr val="tx1"/>
                </a:solidFill>
              </a:rPr>
              <a:t>подготовили: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Асминина</a:t>
            </a:r>
            <a:r>
              <a:rPr lang="ru-RU" dirty="0">
                <a:solidFill>
                  <a:schemeClr val="tx1"/>
                </a:solidFill>
              </a:rPr>
              <a:t> Ольга Давыдовна, МКОУ СОШ </a:t>
            </a:r>
            <a:r>
              <a:rPr lang="ru-RU" dirty="0" err="1">
                <a:solidFill>
                  <a:schemeClr val="tx1"/>
                </a:solidFill>
              </a:rPr>
              <a:t>р.п</a:t>
            </a:r>
            <a:r>
              <a:rPr lang="ru-RU" dirty="0">
                <a:solidFill>
                  <a:schemeClr val="tx1"/>
                </a:solidFill>
              </a:rPr>
              <a:t>. Лазарев;</a:t>
            </a:r>
          </a:p>
          <a:p>
            <a:r>
              <a:rPr lang="ru-RU" dirty="0">
                <a:solidFill>
                  <a:schemeClr val="tx1"/>
                </a:solidFill>
              </a:rPr>
              <a:t>Савина Татьяна Михайловна, МКОУ СОШ </a:t>
            </a:r>
            <a:r>
              <a:rPr lang="ru-RU" dirty="0" err="1">
                <a:solidFill>
                  <a:schemeClr val="tx1"/>
                </a:solidFill>
              </a:rPr>
              <a:t>р.п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Лазарев;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Умнова </a:t>
            </a:r>
            <a:r>
              <a:rPr lang="ru-RU" dirty="0">
                <a:solidFill>
                  <a:schemeClr val="tx1"/>
                </a:solidFill>
              </a:rPr>
              <a:t>Лилия Николаевна, МКОУ ООШ с. </a:t>
            </a:r>
            <a:r>
              <a:rPr lang="ru-RU" dirty="0" err="1">
                <a:solidFill>
                  <a:schemeClr val="tx1"/>
                </a:solidFill>
              </a:rPr>
              <a:t>Чля</a:t>
            </a:r>
            <a:r>
              <a:rPr lang="ru-RU" dirty="0" smtClean="0">
                <a:solidFill>
                  <a:schemeClr val="tx1"/>
                </a:solidFill>
              </a:rPr>
              <a:t>;   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Манарёва</a:t>
            </a:r>
            <a:r>
              <a:rPr lang="ru-RU" dirty="0">
                <a:solidFill>
                  <a:schemeClr val="tx1"/>
                </a:solidFill>
              </a:rPr>
              <a:t> Ирина Зиновьевна, МБОУ ООШ с. </a:t>
            </a:r>
            <a:r>
              <a:rPr lang="ru-RU" dirty="0" err="1">
                <a:solidFill>
                  <a:schemeClr val="tx1"/>
                </a:solidFill>
              </a:rPr>
              <a:t>Оремиф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</a:rPr>
              <a:t>Курдюкова</a:t>
            </a:r>
            <a:r>
              <a:rPr lang="ru-RU" dirty="0">
                <a:solidFill>
                  <a:schemeClr val="tx1"/>
                </a:solidFill>
              </a:rPr>
              <a:t> Юлия Сергеевна, МБОУ ООШ с. </a:t>
            </a:r>
            <a:r>
              <a:rPr lang="ru-RU" dirty="0" err="1">
                <a:solidFill>
                  <a:schemeClr val="tx1"/>
                </a:solidFill>
              </a:rPr>
              <a:t>Оремиф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14652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/>
              <a:t>В последние годы жизни Бунин работал над книгой о </a:t>
            </a:r>
            <a:r>
              <a:rPr lang="ru-RU" sz="2400" dirty="0" err="1"/>
              <a:t>А.П.Чехове</a:t>
            </a:r>
            <a:r>
              <a:rPr lang="ru-RU" sz="2400" dirty="0"/>
              <a:t>, которого считал своим литературным учителем.</a:t>
            </a:r>
          </a:p>
          <a:p>
            <a:r>
              <a:rPr lang="ru-RU" sz="2400" dirty="0"/>
              <a:t>8 ноября 1953 года в Париже Иван Алексеевич Бунин скончался.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http://cv01.twirpx.net/0231/0231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6" y="2132856"/>
            <a:ext cx="3003814" cy="46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irina480.narod.ru/bunin/pamyat/pam/files/p0000001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486150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lar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3672408" cy="46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235745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92D050"/>
                </a:solidFill>
                <a:latin typeface="Monotype Corsiva" pitchFamily="66" charset="0"/>
              </a:rPr>
              <a:t>Тема урока: </a:t>
            </a:r>
            <a:br>
              <a:rPr lang="ru-RU" sz="4800" dirty="0" smtClean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92D050"/>
                </a:solidFill>
                <a:latin typeface="Monotype Corsiva" pitchFamily="66" charset="0"/>
              </a:rPr>
              <a:t>«Смерть ради жизни» </a:t>
            </a:r>
            <a:br>
              <a:rPr lang="ru-RU" sz="4800" dirty="0" smtClean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92D050"/>
                </a:solidFill>
                <a:latin typeface="Monotype Corsiva" pitchFamily="66" charset="0"/>
              </a:rPr>
              <a:t>по рассказу Ивана Бунина «Лапти».</a:t>
            </a:r>
            <a:endParaRPr lang="ru-RU" sz="48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13315" name="i-main-pic" descr="Картинка 5 из 1314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71813"/>
            <a:ext cx="381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-main-pic" descr="Картинка 16 из 1314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40005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4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5" name="Содержимое 4" descr="лапти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648"/>
            <a:ext cx="4038600" cy="559724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Лапти – низкая обувь, бывшая в широком употреблении в сельской местности до 1930-х, сплетённая из древесного лыка  или  берёсты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7" name="Содержимое 6" descr="4444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643338" cy="568863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Фукси́н</a:t>
            </a:r>
            <a:r>
              <a:rPr lang="ru-RU" dirty="0" smtClean="0"/>
              <a:t> - водный раствор пурпурно-красного цвета, краситель.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7" name="Содержимое 6" descr="703329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3786214" cy="612068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Зипун (полукафтан) — в старину — верхняя одежда у крестьян. Представляет собой кафтан без воротника, изготовленный из грубого самодельного сукна ярких цветов со швами, отделанными контрастными шнурами.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5" name="Содержимое 4" descr="розвальни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2656"/>
            <a:ext cx="4038600" cy="559667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Розвальни —низкие и широкие крестьянские сани с расходящимися врозь от передка боками.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8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endParaRPr lang="ru-RU" b="1" u="sng" dirty="0" smtClean="0"/>
          </a:p>
          <a:p>
            <a:r>
              <a:rPr lang="ru-RU" dirty="0"/>
              <a:t> 1)подготовить рассказ о творчестве </a:t>
            </a:r>
            <a:r>
              <a:rPr lang="ru-RU" dirty="0" err="1"/>
              <a:t>И.А.Бунина</a:t>
            </a:r>
            <a:r>
              <a:rPr lang="ru-RU" dirty="0"/>
              <a:t>; пересказ рассказа «Лапти»</a:t>
            </a:r>
          </a:p>
          <a:p>
            <a:r>
              <a:rPr lang="ru-RU" dirty="0"/>
              <a:t> 2) составить характеристику Нефёда;</a:t>
            </a:r>
          </a:p>
          <a:p>
            <a:r>
              <a:rPr lang="ru-RU" dirty="0"/>
              <a:t> 3) написать мини-сочинение на тему: «В жизни всегда есть место подвигам»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>Домашнее </a:t>
            </a:r>
            <a:r>
              <a:rPr lang="ru-RU" b="1" u="sng" dirty="0"/>
              <a:t>задание:</a:t>
            </a:r>
            <a:br>
              <a:rPr lang="ru-RU" b="1" u="sng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07" y="1420798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92D050"/>
                </a:solidFill>
                <a:latin typeface="Monotype Corsiva" pitchFamily="66" charset="0"/>
              </a:rPr>
              <a:t>Благодарю за внимание</a:t>
            </a:r>
            <a:endParaRPr lang="ru-RU" sz="6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ун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752527" cy="46085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Иван Алексеевич Бунин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6264696"/>
          </a:xfrm>
        </p:spPr>
        <p:txBody>
          <a:bodyPr>
            <a:normAutofit/>
          </a:bodyPr>
          <a:lstStyle/>
          <a:p>
            <a:pPr marL="182880"/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Иван Алексеевич Бунин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родился 22 октября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1870 года в Воронеже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 бедной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дворянской семье.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Детство Бунина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прошло как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 Воронеже, так и в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наследственном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поместье недалеко от Ельца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022"/>
            <a:ext cx="8856984" cy="668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В 1881 году Иван Бунин поступил в </a:t>
            </a:r>
            <a:r>
              <a:rPr lang="ru-RU" sz="2400" dirty="0" smtClean="0"/>
              <a:t>Елецкую гимназию, но </a:t>
            </a:r>
            <a:r>
              <a:rPr lang="ru-RU" sz="2400" dirty="0"/>
              <a:t>в 1886 году </a:t>
            </a:r>
            <a:r>
              <a:rPr lang="ru-RU" sz="2400" dirty="0" smtClean="0"/>
              <a:t>оставил </a:t>
            </a:r>
            <a:r>
              <a:rPr lang="ru-RU" sz="2400" dirty="0"/>
              <a:t>ее, так как в семье не </a:t>
            </a:r>
            <a:r>
              <a:rPr lang="ru-RU" sz="2400" dirty="0" smtClean="0"/>
              <a:t>хватало </a:t>
            </a:r>
            <a:r>
              <a:rPr lang="ru-RU" sz="2400" dirty="0"/>
              <a:t>денег для оплаты обучения. </a:t>
            </a:r>
            <a:r>
              <a:rPr lang="ru-RU" sz="2400" dirty="0" smtClean="0"/>
              <a:t>Домашнее </a:t>
            </a:r>
            <a:r>
              <a:rPr lang="ru-RU" sz="2400" dirty="0"/>
              <a:t>образование Бунина прошло под руководством его старшего брата Юлия.</a:t>
            </a:r>
            <a:br>
              <a:rPr lang="ru-RU" sz="2400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098" name="Picture 2" descr="http://www.zadonsk-elets.ru/images/mug-gi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69674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24482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/>
            <a:r>
              <a:rPr lang="ru-RU" sz="2800" dirty="0"/>
              <a:t>В 1891 году Бунин опубликовал свой первый сборник стихов, в 1896 году издал перевод поэмы американского поэта </a:t>
            </a:r>
            <a:r>
              <a:rPr lang="ru-RU" sz="2800" dirty="0" err="1"/>
              <a:t>Г.Лонгфелло</a:t>
            </a:r>
            <a:r>
              <a:rPr lang="ru-RU" sz="2800" dirty="0"/>
              <a:t> "Песнь о </a:t>
            </a:r>
            <a:r>
              <a:rPr lang="ru-RU" sz="2800" dirty="0" err="1"/>
              <a:t>Гайавате</a:t>
            </a:r>
            <a:r>
              <a:rPr lang="ru-RU" sz="2800" dirty="0"/>
              <a:t>", в 1901 году вышел поэтический сборник </a:t>
            </a:r>
            <a:endParaRPr lang="ru-RU" sz="2800" dirty="0" smtClean="0"/>
          </a:p>
          <a:p>
            <a:pPr algn="ctr"/>
            <a:r>
              <a:rPr lang="ru-RU" sz="2800" dirty="0" smtClean="0"/>
              <a:t>Бунина </a:t>
            </a:r>
            <a:r>
              <a:rPr lang="ru-RU" sz="2800" dirty="0"/>
              <a:t>"Листопад".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http://detbook.ru/wp-content/uploads/2009/03/Bunin-420x54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356">
            <a:off x="5393678" y="2274147"/>
            <a:ext cx="3220745" cy="41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dom-knigi.ru/images/image.asp?Art=148981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069">
            <a:off x="277327" y="2308004"/>
            <a:ext cx="3267075" cy="42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238585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/>
            <a:r>
              <a:rPr lang="ru-RU" sz="3200" dirty="0"/>
              <a:t>В 1903 году Иван Бунин стал лауреатом Пушкинской премии Петербургской академии наук. В 1909 году он удостаивается второй Пушкинской премии, Бунина избирают почетным академиком.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8352928" cy="2088232"/>
          </a:xfrm>
        </p:spPr>
        <p:txBody>
          <a:bodyPr/>
          <a:lstStyle/>
          <a:p>
            <a:r>
              <a:rPr lang="ru-RU" sz="3200" dirty="0">
                <a:effectLst/>
              </a:rPr>
              <a:t>Широкое признание пришло к Бунину после выхода в 1910 году его повести "Деревня" и в 1911 году повести </a:t>
            </a:r>
            <a:r>
              <a:rPr lang="ru-RU" sz="3200" dirty="0" smtClean="0">
                <a:effectLst/>
              </a:rPr>
              <a:t>"</a:t>
            </a:r>
            <a:r>
              <a:rPr lang="ru-RU" sz="3200" dirty="0">
                <a:effectLst/>
              </a:rPr>
              <a:t>Суходол".</a:t>
            </a:r>
          </a:p>
        </p:txBody>
      </p:sp>
    </p:spTree>
    <p:extLst>
      <p:ext uri="{BB962C8B-B14F-4D97-AF65-F5344CB8AC3E}">
        <p14:creationId xmlns:p14="http://schemas.microsoft.com/office/powerpoint/2010/main" val="4776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18" y="131157"/>
            <a:ext cx="8536454" cy="221772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dirty="0"/>
              <a:t>Октябрьскую революцию Иван Алексеевич Бунин не принял, в 1920 году он вместе с женой </a:t>
            </a:r>
            <a:r>
              <a:rPr lang="ru-RU" sz="2800" dirty="0" err="1"/>
              <a:t>В.Н.Муромцевой</a:t>
            </a:r>
            <a:r>
              <a:rPr lang="ru-RU" sz="2800" dirty="0"/>
              <a:t> отправился в Константинополь, а затем во Францию, где в </a:t>
            </a:r>
            <a:r>
              <a:rPr lang="ru-RU" sz="2800" dirty="0" err="1"/>
              <a:t>Грассе</a:t>
            </a:r>
            <a:r>
              <a:rPr lang="ru-RU" sz="2800" dirty="0"/>
              <a:t> и Париже и провел оставшуюся жизнь.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http://s58.radikal.ru/i159/1105/d3/a46d2ed188e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699">
            <a:off x="417160" y="2772614"/>
            <a:ext cx="2862714" cy="34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vashdosug.ru/pix/gallery/1/8822/big/82437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863">
            <a:off x="5832424" y="2551746"/>
            <a:ext cx="2736304" cy="41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14875"/>
            <a:ext cx="28479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 descr="http://photoarchive.spb.ru/getImage.do?object=2000778166&amp;compatible=1&amp;original=1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17" y="2348880"/>
            <a:ext cx="5429250" cy="43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2016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/>
              <a:t>В 1930 году Иван Алексеевич издает роман "Жизнь Арсеньева". В 1933 году Бунину присуждают Нобелевскую премию.</a:t>
            </a:r>
          </a:p>
          <a:p>
            <a:pPr algn="ctr"/>
            <a:r>
              <a:rPr lang="ru-RU" sz="2800" dirty="0"/>
              <a:t>В годы Второй мировой войны писатель жил в </a:t>
            </a:r>
            <a:r>
              <a:rPr lang="ru-RU" sz="2800" dirty="0" err="1"/>
              <a:t>Грассе</a:t>
            </a:r>
            <a:r>
              <a:rPr lang="ru-RU" sz="2800" dirty="0"/>
              <a:t>, в своем доме он прятал от гестаповцев евреев.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http://betelgejze.ru/uploads/posts/2012-05/1338191891_ivan-bunin-zhizn-arsenev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266429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s1.afisha.net/Afisha7Files/UGPhotos/100928095128/101004140503/p_F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904656" cy="47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assets2.lookatme.ru/assets/article_image-image/fc/b8/2505557/article_image-image-article.d54f85be-5188-4761-b8b5-24b44e0ae444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4" y="2035985"/>
            <a:ext cx="33337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www.avtoradio.ru/vardata/modules/lenta/images/140000/137504_2_1286341978.jpg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02" y="2703971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408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«Смерть ради жизни».   Урок литературы в 6 классе по рассказу Ивана Бунина «Лапти» </vt:lpstr>
      <vt:lpstr>Иван Алексеевич Бунин </vt:lpstr>
      <vt:lpstr>Иван Алексеевич Бунин  родился 22 октября  1870 года в Воронеже  в бедной  дворянской семье.  Детство Бунина  прошло как  в Воронеже, так и в  наследственном  поместье недалеко от Ельца</vt:lpstr>
      <vt:lpstr>Презентация PowerPoint</vt:lpstr>
      <vt:lpstr>Презентация PowerPoint</vt:lpstr>
      <vt:lpstr>Презентация PowerPoint</vt:lpstr>
      <vt:lpstr>Широкое признание пришло к Бунину после выхода в 1910 году его повести "Деревня" и в 1911 году повести "Суходол".</vt:lpstr>
      <vt:lpstr>Презентация PowerPoint</vt:lpstr>
      <vt:lpstr>Презентация PowerPoint</vt:lpstr>
      <vt:lpstr>Презентация PowerPoint</vt:lpstr>
      <vt:lpstr>Тема урока:  «Смерть ради жизни»  по рассказу Ивана Бунина «Лапти».</vt:lpstr>
      <vt:lpstr>Презентация PowerPoint</vt:lpstr>
      <vt:lpstr>Презентация PowerPoint</vt:lpstr>
      <vt:lpstr>Презентация PowerPoint</vt:lpstr>
      <vt:lpstr>Презентация PowerPoint</vt:lpstr>
      <vt:lpstr>  Домашнее задание: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«Смерть ради жизни».   Урок литературы в 6 классе по рассказу Ивана Бунина «Лапти» </dc:title>
  <dc:creator>Admin</dc:creator>
  <cp:lastModifiedBy>Admin</cp:lastModifiedBy>
  <cp:revision>4</cp:revision>
  <dcterms:created xsi:type="dcterms:W3CDTF">2014-11-11T10:54:50Z</dcterms:created>
  <dcterms:modified xsi:type="dcterms:W3CDTF">2014-11-11T12:07:08Z</dcterms:modified>
</cp:coreProperties>
</file>