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8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E27B-73EE-496A-8366-90D9E702E7B9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3419-761F-4932-8B11-406BD9E71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274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E27B-73EE-496A-8366-90D9E702E7B9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3419-761F-4932-8B11-406BD9E71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750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E27B-73EE-496A-8366-90D9E702E7B9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3419-761F-4932-8B11-406BD9E71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596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E27B-73EE-496A-8366-90D9E702E7B9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3419-761F-4932-8B11-406BD9E71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784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E27B-73EE-496A-8366-90D9E702E7B9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3419-761F-4932-8B11-406BD9E71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12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E27B-73EE-496A-8366-90D9E702E7B9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3419-761F-4932-8B11-406BD9E71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2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E27B-73EE-496A-8366-90D9E702E7B9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3419-761F-4932-8B11-406BD9E71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592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E27B-73EE-496A-8366-90D9E702E7B9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3419-761F-4932-8B11-406BD9E71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471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E27B-73EE-496A-8366-90D9E702E7B9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3419-761F-4932-8B11-406BD9E71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94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E27B-73EE-496A-8366-90D9E702E7B9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3419-761F-4932-8B11-406BD9E71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464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E27B-73EE-496A-8366-90D9E702E7B9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3419-761F-4932-8B11-406BD9E71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345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2E27B-73EE-496A-8366-90D9E702E7B9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B3419-761F-4932-8B11-406BD9E71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412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20-летие Российской Конституции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Фадеева Евгения Валерьевна</a:t>
            </a:r>
          </a:p>
          <a:p>
            <a:r>
              <a:rPr lang="ru-RU" dirty="0" smtClean="0"/>
              <a:t>Учитель МОУ Приморская СОШ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185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Игра «Да! Нет!»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– Россия – наша страна?</a:t>
            </a:r>
          </a:p>
          <a:p>
            <a:r>
              <a:rPr lang="ru-RU" dirty="0" smtClean="0"/>
              <a:t>– Имеет ли человек право на личную неприкосновенность?</a:t>
            </a:r>
          </a:p>
          <a:p>
            <a:r>
              <a:rPr lang="ru-RU" dirty="0" smtClean="0"/>
              <a:t>– Можно ли человека обращать в рабство?</a:t>
            </a:r>
          </a:p>
          <a:p>
            <a:r>
              <a:rPr lang="ru-RU" dirty="0" smtClean="0"/>
              <a:t>– Можно ли относиться к человеку жестоко?</a:t>
            </a:r>
          </a:p>
          <a:p>
            <a:r>
              <a:rPr lang="ru-RU" dirty="0" smtClean="0"/>
              <a:t>– Защищён ли человек законом?</a:t>
            </a:r>
          </a:p>
          <a:p>
            <a:r>
              <a:rPr lang="ru-RU" dirty="0" smtClean="0"/>
              <a:t>– Имеет ли право человек защищать себя с помощью суда?</a:t>
            </a:r>
          </a:p>
          <a:p>
            <a:r>
              <a:rPr lang="ru-RU" dirty="0" smtClean="0"/>
              <a:t>– Можно ли без разрешения войти в жилище человека?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– </a:t>
            </a:r>
            <a:r>
              <a:rPr lang="ru-RU" dirty="0"/>
              <a:t>Может ли человек свободно передвигаться по своей стране?</a:t>
            </a:r>
          </a:p>
          <a:p>
            <a:r>
              <a:rPr lang="ru-RU" dirty="0" smtClean="0"/>
              <a:t>– </a:t>
            </a:r>
            <a:r>
              <a:rPr lang="ru-RU" dirty="0"/>
              <a:t>Можно ли уехать из страны, а потом вернуться назад?</a:t>
            </a:r>
          </a:p>
          <a:p>
            <a:r>
              <a:rPr lang="ru-RU" dirty="0" smtClean="0"/>
              <a:t>– </a:t>
            </a:r>
            <a:r>
              <a:rPr lang="ru-RU" dirty="0"/>
              <a:t>Может ли человек владеть имуществом?</a:t>
            </a:r>
          </a:p>
          <a:p>
            <a:r>
              <a:rPr lang="ru-RU" dirty="0" smtClean="0"/>
              <a:t>– </a:t>
            </a:r>
            <a:r>
              <a:rPr lang="ru-RU" dirty="0"/>
              <a:t>Имеет ли человек право на социальное обеспечение?</a:t>
            </a:r>
          </a:p>
          <a:p>
            <a:r>
              <a:rPr lang="ru-RU" dirty="0" smtClean="0"/>
              <a:t>– </a:t>
            </a:r>
            <a:r>
              <a:rPr lang="ru-RU" dirty="0"/>
              <a:t>Можно ли запретить свободный выбор труда?</a:t>
            </a:r>
          </a:p>
          <a:p>
            <a:r>
              <a:rPr lang="ru-RU" dirty="0" smtClean="0"/>
              <a:t>– </a:t>
            </a:r>
            <a:r>
              <a:rPr lang="ru-RU" dirty="0"/>
              <a:t>Защищает ли закон материнство и младенчество?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87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4" presetClass="entr" presetSubtype="10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1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1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1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1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1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1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1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Много тысяч лет назад появились на Земле люди</a:t>
            </a:r>
          </a:p>
        </p:txBody>
      </p:sp>
      <p:pic>
        <p:nvPicPr>
          <p:cNvPr id="4" name="Объект 3" descr="&amp;KHcy;&amp;ocy;&amp;rcy;&amp;ocy;&amp;shcy;&amp;ocy; &amp;rcy;&amp;acy;&amp;zcy;&amp;vcy;&amp;icy;&amp;tcy;&amp;ycy;&amp;jcy; &amp;mcy;&amp;ocy;&amp;zcy;&amp;gcy;, &amp;ocy;&amp;bcy;&amp;shchcy;&amp;iecy;&amp;scy;&amp;tcy;&amp;vcy;&amp;iecy;&amp;ncy;&amp;ncy;&amp;ycy;&amp;jcy; &amp;khcy;&amp;acy;&amp;rcy;&amp;acy;&amp;kcy;&amp;tcy;&amp;iecy;&amp;rcy; &amp;tcy;&amp;rcy;&amp;ucy;&amp;dcy;&amp;acy; &amp;pcy;&amp;rcy;&amp;icy;&amp;vcy;&amp;iecy;&amp;lcy;&amp;icy; &amp;kcy; &amp;rcy;&amp;iecy;&amp;zcy;&amp;kcy;&amp;ocy;&amp;mcy;&amp;ucy; &amp;ucy;&amp;mcy;&amp;iecy;&amp;ncy;&amp;softcy;&amp;shcy;&amp;iecy;&amp;ncy;&amp;icy;&amp;yucy; &amp;zcy;&amp;acy;&amp;vcy;&amp;icy;&amp;scy;&amp;icy;&amp;mcy;&amp;ocy;&amp;scy;&amp;tcy;&amp;icy; &amp;chcy;&amp;iecy;&amp;lcy;&amp;ocy;&amp;vcy;&amp;iecy;&amp;kcy;&amp;acy; &amp;ocy;&amp;tcy; &amp;vcy;&amp;ncy;&amp;iecy;&amp;shcy;&amp;ncy;&amp;iecy;&amp;jcy; &amp;scy;&amp;rcy;&amp;iecy;&amp;dcy;&amp;ycy;, &amp;kcy; &amp;ucy;&amp;scy;&amp;tcy;&amp;acy;&amp;ncy;&amp;ocy;&amp;vcy;&amp;lcy;&amp;iecy;&amp;ncy;&amp;icy;&amp;yucy; &amp;kcy;&amp;ocy;&amp;ncy;&amp;tcy;&amp;rcy;&amp;ocy;&amp;lcy;&amp;yacy; &amp;ncy;&amp;acy;&amp;dcy; &amp;ncy;&amp;iecy;&amp;kcy;&amp;ocy;&amp;tcy;&amp;ocy;&amp;rcy;&amp;ycy;&amp;mcy;&amp;icy; &amp;scy;&amp;tcy;&amp;ocy;&amp;rcy;&amp;ocy;&amp;ncy;&amp;acy;&amp;mcy;&amp;icy; &amp;scy;&amp;rcy;&amp;iecy;&amp;dcy;&amp;ycy; &amp;ocy;&amp;bcy;&amp;icy;&amp;tcy;&amp;acy;&amp;ncy;&amp;icy;&amp;yacy;, &amp;kcy; &amp;pcy;&amp;ocy;&amp;yacy;&amp;vcy;&amp;lcy;&amp;iecy;&amp;ncy;&amp;icy;&amp;yucy; &amp;acy;&amp;bcy;&amp;scy;&amp;tcy;&amp;rcy;&amp;acy;&amp;kcy;&amp;tcy;&amp;ncy;&amp;ocy;&amp;gcy;&amp;ocy; &amp;mcy;&amp;ycy;&amp;shcy;&amp;lcy;&amp;iecy;&amp;ncy;&amp;icy;&amp;yacy; &amp;icy; &amp;pcy;&amp;ocy;&amp;pcy;&amp;ycy;&amp;tcy;&amp;kcy;&amp;acy;&amp;mcy; &amp;ocy;&amp;tcy;&amp;rcy;&amp;acy;&amp;zhcy;&amp;iecy;&amp;ncy;&amp;icy;&amp;yacy; &amp;ocy;&amp;kcy;&amp;rcy;&amp;ucy;&amp;zhcy;&amp;acy;&amp;yucy;&amp;shchcy;&amp;iecy;&amp;jcy; &amp;icy;&amp;khcy; &amp;dcy;&amp;iecy;&amp;jcy;&amp;scy;&amp;tcy;&amp;vcy;&amp;icy;&amp;tcy;&amp;iecy;&amp;lcy;&amp;softcy;&amp;ncy;&amp;ocy;&amp;scy;&amp;tcy;&amp;icy; &amp;vcy; &amp;khcy;&amp;ucy;&amp;dcy;&amp;ocy;&amp;zhcy;&amp;iecy;&amp;scy;&amp;tcy;&amp;vcy;&amp;iecy;&amp;ncy;&amp;ncy;&amp;ycy;&amp;khcy; &amp;ocy;&amp;bcy;&amp;rcy;&amp;acy;&amp;zcy;&amp;acy;&amp;khcy; – &amp;ncy;&amp;acy;&amp;scy;&amp;kcy;&amp;acy;&amp;lcy;&amp;softcy;&amp;ncy;&amp;ycy;&amp;khcy; &amp;rcy;&amp;icy;&amp;scy;&amp;ucy;&amp;ncy;&amp;kcy;&amp;acy;&amp;khcy;, &amp;vcy;&amp;ycy;&amp;rcy;&amp;iecy;&amp;zcy;&amp;ycy;&amp;vcy;&amp;acy;&amp;ncy;&amp;icy;&amp;yucy; &amp;fcy;&amp;icy;&amp;gcy;&amp;ucy;&amp;rcy;&amp;ocy;&amp;kcy; &amp;icy;&amp;zcy; &amp;kcy;&amp;ocy;&amp;scy;&amp;tcy;&amp;icy; &amp;icy; &amp;tcy;. &amp;pcy;. &amp;Vcy; &amp;mcy;&amp;iecy;&amp;ncy;&amp;yucy;.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159" y="1825625"/>
            <a:ext cx="6619682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067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Конституция-основной закон государства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12 декабря 1993года</a:t>
            </a:r>
            <a:endParaRPr lang="ru-RU" dirty="0"/>
          </a:p>
        </p:txBody>
      </p:sp>
      <p:pic>
        <p:nvPicPr>
          <p:cNvPr id="5" name="il_fi" descr="http://royallib.ru/data/images/73/cover_73020.jp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0" y="2020094"/>
            <a:ext cx="2540000" cy="3962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781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КОНСТИТУЦИЯ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365939" y="1690688"/>
            <a:ext cx="3374264" cy="859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Разделы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365940" y="3515932"/>
            <a:ext cx="337426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ГЛАВЫ</a:t>
            </a:r>
            <a:endParaRPr lang="ru-RU" dirty="0"/>
          </a:p>
        </p:txBody>
      </p:sp>
      <p:cxnSp>
        <p:nvCxnSpPr>
          <p:cNvPr id="13" name="Прямая со стрелкой 12"/>
          <p:cNvCxnSpPr>
            <a:stCxn id="3" idx="2"/>
            <a:endCxn id="11" idx="0"/>
          </p:cNvCxnSpPr>
          <p:nvPr/>
        </p:nvCxnSpPr>
        <p:spPr>
          <a:xfrm>
            <a:off x="6053071" y="2550017"/>
            <a:ext cx="1" cy="965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365940" y="5525037"/>
            <a:ext cx="337426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СТАТЬИ</a:t>
            </a:r>
            <a:endParaRPr lang="ru-RU" dirty="0"/>
          </a:p>
        </p:txBody>
      </p:sp>
      <p:cxnSp>
        <p:nvCxnSpPr>
          <p:cNvPr id="22" name="Прямая со стрелкой 21"/>
          <p:cNvCxnSpPr>
            <a:stCxn id="11" idx="2"/>
            <a:endCxn id="14" idx="0"/>
          </p:cNvCxnSpPr>
          <p:nvPr/>
        </p:nvCxnSpPr>
        <p:spPr>
          <a:xfrm>
            <a:off x="6053072" y="4430332"/>
            <a:ext cx="0" cy="10947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3" idx="0"/>
          </p:cNvCxnSpPr>
          <p:nvPr/>
        </p:nvCxnSpPr>
        <p:spPr>
          <a:xfrm>
            <a:off x="6053071" y="1171977"/>
            <a:ext cx="0" cy="518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576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1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ФЛАГ РОССИИ</a:t>
            </a:r>
            <a:endParaRPr lang="ru-RU" dirty="0"/>
          </a:p>
        </p:txBody>
      </p:sp>
      <p:pic>
        <p:nvPicPr>
          <p:cNvPr id="4" name="il_fi" descr="http://www.spbculture.ru/img/Flag_of_Russia_021276_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749" y="3026791"/>
            <a:ext cx="6684136" cy="32709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362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НАЙДИ ФЛАГ РОССИИ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preview" descr="&amp;Rcy;&amp;acy;&amp;zcy;&amp;vcy;&amp;iecy;&amp;vcy;&amp;acy;&amp;yucy;&amp;shchcy;&amp;icy;&amp;jcy;&amp;scy;&amp;yacy; &amp;fcy;&amp;lcy;&amp;acy;&amp;gcy;. &amp;Icy;&amp;zcy;&amp;ocy;&amp;bcy;&amp;rcy;&amp;acy;&amp;zhcy;&amp;iecy;&amp;ncy;&amp;icy;&amp;yacy; &amp;icy; &amp;icy;&amp;kcy;&amp;ocy;&amp;ncy;&amp;kcy;&amp;icy; &amp;fcy;&amp;lcy;&amp;acy;&amp;gcy;&amp;ocy;&amp;vcy;, &amp;Bcy;&amp;ocy;&amp;lcy;&amp;gcy;&amp;acy;&amp;rcy;&amp;icy;&amp;yacy;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967" y="3113083"/>
            <a:ext cx="3291428" cy="246857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review" descr="&amp;Rcy;&amp;acy;&amp;zcy;&amp;vcy;&amp;iecy;&amp;vcy;&amp;acy;&amp;yucy;&amp;shchcy;&amp;icy;&amp;jcy;&amp;scy;&amp;yacy; &amp;fcy;&amp;lcy;&amp;acy;&amp;gcy;. &amp;Icy;&amp;zcy;&amp;ocy;&amp;bcy;&amp;rcy;&amp;acy;&amp;zhcy;&amp;iecy;&amp;ncy;&amp;icy;&amp;yacy; &amp;icy; &amp;icy;&amp;kcy;&amp;ocy;&amp;ncy;&amp;kcy;&amp;icy; &amp;fcy;&amp;lcy;&amp;acy;&amp;gcy;&amp;ocy;&amp;vcy;, &amp;Ncy;&amp;icy;&amp;dcy;&amp;iecy;&amp;rcy;&amp;lcy;&amp;acy;&amp;ncy;&amp;dcy;&amp;ycy;"/>
          <p:cNvPicPr>
            <a:picLocks noGr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080" y="3113083"/>
            <a:ext cx="3291428" cy="24685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review" descr="&amp;Rcy;&amp;acy;&amp;zcy;&amp;vcy;&amp;iecy;&amp;vcy;&amp;acy;&amp;yucy;&amp;shchcy;&amp;icy;&amp;jcy;&amp;scy;&amp;yacy; &amp;fcy;&amp;lcy;&amp;acy;&amp;gcy;. &amp;Icy;&amp;zcy;&amp;ocy;&amp;bcy;&amp;rcy;&amp;acy;&amp;zhcy;&amp;iecy;&amp;ncy;&amp;icy;&amp;yacy; &amp;icy; &amp;icy;&amp;kcy;&amp;ocy;&amp;ncy;&amp;kcy;&amp;icy; &amp;fcy;&amp;lcy;&amp;acy;&amp;gcy;&amp;ocy;&amp;vcy;, &amp;Fcy;&amp;rcy;&amp;acy;&amp;ncy;&amp;tscy;&amp;icy;&amp;yacy;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212" y="2514600"/>
            <a:ext cx="2441575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l_fi" descr="http://www.spbculture.ru/img/Flag_of_Russia_021276_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396" y="5061397"/>
            <a:ext cx="2252392" cy="16871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18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ГЕРБ РОССИИ</a:t>
            </a:r>
            <a:endParaRPr lang="ru-RU" dirty="0"/>
          </a:p>
        </p:txBody>
      </p:sp>
      <p:pic>
        <p:nvPicPr>
          <p:cNvPr id="5" name="Объект 4" descr="http://kakvyglyadit.ru/wp-content/uploads/2011/06/%D0%B3%D0%B5%D1%80%D0%B1-%D0%A0%D0%BE%D1%81%D1%81%D0%B8%D0%B8.pn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634" y="1825625"/>
            <a:ext cx="3588732" cy="435133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Объект 5" descr="https://admtyumen.ru/images/upload/%D1%80%D0%B8%D1%819.jpg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0" y="2216944"/>
            <a:ext cx="3175000" cy="356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156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Г</a:t>
            </a:r>
            <a:r>
              <a:rPr lang="ru-RU" dirty="0" smtClean="0"/>
              <a:t>ИМН  РОССИИ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1. Россия – священная наша держава,</a:t>
            </a:r>
          </a:p>
          <a:p>
            <a:r>
              <a:rPr lang="ru-RU" dirty="0"/>
              <a:t>    Россия – любимая наша страна.</a:t>
            </a:r>
          </a:p>
          <a:p>
            <a:r>
              <a:rPr lang="ru-RU" dirty="0"/>
              <a:t>    Могучая воля, великая слава,</a:t>
            </a:r>
          </a:p>
          <a:p>
            <a:r>
              <a:rPr lang="ru-RU" dirty="0"/>
              <a:t>    Твое достоянье на все времена!</a:t>
            </a:r>
          </a:p>
          <a:p>
            <a:r>
              <a:rPr lang="ru-RU" dirty="0"/>
              <a:t>Припев:</a:t>
            </a:r>
          </a:p>
          <a:p>
            <a:r>
              <a:rPr lang="ru-RU" dirty="0"/>
              <a:t>    Славься, Отечество наше свободное,</a:t>
            </a:r>
          </a:p>
          <a:p>
            <a:r>
              <a:rPr lang="ru-RU" dirty="0"/>
              <a:t>    Братских народов союз вековой,</a:t>
            </a:r>
          </a:p>
          <a:p>
            <a:r>
              <a:rPr lang="ru-RU" dirty="0"/>
              <a:t>    Предками данная мудрость народная!</a:t>
            </a:r>
          </a:p>
          <a:p>
            <a:r>
              <a:rPr lang="ru-RU" dirty="0"/>
              <a:t>    Славься, страна! Мы гордимся тобой!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2. От южных морей до полярного края</a:t>
            </a:r>
          </a:p>
          <a:p>
            <a:r>
              <a:rPr lang="ru-RU" dirty="0" smtClean="0"/>
              <a:t>    Раскинулись наши леса и поля.</a:t>
            </a:r>
          </a:p>
          <a:p>
            <a:r>
              <a:rPr lang="ru-RU" dirty="0" smtClean="0"/>
              <a:t>    Одна ты на свете! Одна ты такая,</a:t>
            </a:r>
          </a:p>
          <a:p>
            <a:r>
              <a:rPr lang="ru-RU" dirty="0" smtClean="0"/>
              <a:t>    Хранимая Богом родная земля!</a:t>
            </a:r>
          </a:p>
          <a:p>
            <a:r>
              <a:rPr lang="ru-RU" dirty="0" smtClean="0"/>
              <a:t>Припев:</a:t>
            </a:r>
          </a:p>
          <a:p>
            <a:r>
              <a:rPr lang="ru-RU" dirty="0" smtClean="0"/>
              <a:t>3. Широкий простор для мечты и для жизни</a:t>
            </a:r>
          </a:p>
          <a:p>
            <a:r>
              <a:rPr lang="ru-RU" dirty="0" smtClean="0"/>
              <a:t>    Грядущие нам открывают года.</a:t>
            </a:r>
          </a:p>
          <a:p>
            <a:r>
              <a:rPr lang="ru-RU" dirty="0" smtClean="0"/>
              <a:t>    Нам силу дает наша верность Отчизне.</a:t>
            </a:r>
          </a:p>
          <a:p>
            <a:r>
              <a:rPr lang="ru-RU" dirty="0" smtClean="0"/>
              <a:t>    Так было, так есть и так будет всегда!</a:t>
            </a:r>
          </a:p>
          <a:p>
            <a:r>
              <a:rPr lang="ru-RU" dirty="0" smtClean="0"/>
              <a:t>Припев: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828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СОЕДИНИ НАЗВАНИЕ СКАЗКИ И ПРАВА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2935310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800" dirty="0" smtClean="0">
                <a:effectLst/>
              </a:rPr>
              <a:t>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</a:rPr>
              <a:t>1. В какой сказке нарушено право на неприкосновенность жизни?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</a:rPr>
              <a:t>2. В каком произведении нарушено право на тайну корреспонденции?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</a:rPr>
              <a:t>3. В каком произведении нарушено право на неприкосновенность жилища?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</a:rPr>
              <a:t>4. В каком произведении нарушено право человека владеть своим жилищем?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</a:rPr>
              <a:t>5. В каком произведении нарушено право на отдых и досуг?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</a:rPr>
              <a:t>6. В каком произведении нарушено право работающего на справедливое вознаграждение?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93961" y="1416676"/>
            <a:ext cx="1790163" cy="4089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</a:rPr>
              <a:t>«</a:t>
            </a:r>
            <a:r>
              <a:rPr lang="ru-RU" dirty="0" err="1" smtClean="0">
                <a:effectLst/>
              </a:rPr>
              <a:t>Дюймовочка</a:t>
            </a:r>
            <a:r>
              <a:rPr lang="ru-RU" dirty="0" smtClean="0">
                <a:effectLst/>
              </a:rPr>
              <a:t>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39760" y="2163652"/>
            <a:ext cx="1468193" cy="5785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</a:pPr>
            <a:r>
              <a:rPr lang="ru-RU" dirty="0" smtClean="0">
                <a:effectLst/>
              </a:rPr>
              <a:t>« Три поросенка»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35627" y="4043966"/>
            <a:ext cx="1468193" cy="6053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</a:pPr>
            <a:r>
              <a:rPr lang="ru-RU" dirty="0" smtClean="0">
                <a:effectLst/>
              </a:rPr>
              <a:t>«Золотой ключик»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65916" y="4649273"/>
            <a:ext cx="1532586" cy="9046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</a:rPr>
              <a:t> «Золушка»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36937" y="3232597"/>
            <a:ext cx="156156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</a:rPr>
              <a:t>«Красная Шапочка»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65915" y="1825625"/>
            <a:ext cx="1481071" cy="7794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</a:pPr>
            <a:r>
              <a:rPr lang="ru-RU" smtClean="0">
                <a:effectLst/>
              </a:rPr>
              <a:t>«Мороз Иванович»</a:t>
            </a:r>
            <a:endParaRPr lang="ru-RU" dirty="0" smtClean="0">
              <a:effectLst/>
            </a:endParaRPr>
          </a:p>
        </p:txBody>
      </p:sp>
      <p:cxnSp>
        <p:nvCxnSpPr>
          <p:cNvPr id="13" name="Прямая со стрелкой 12"/>
          <p:cNvCxnSpPr>
            <a:endCxn id="10" idx="3"/>
          </p:cNvCxnSpPr>
          <p:nvPr/>
        </p:nvCxnSpPr>
        <p:spPr>
          <a:xfrm flipH="1">
            <a:off x="2498501" y="2163651"/>
            <a:ext cx="3953814" cy="1526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2498501" y="4649273"/>
            <a:ext cx="3673699" cy="5666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 flipV="1">
            <a:off x="4984124" y="1825625"/>
            <a:ext cx="1188076" cy="14069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" idx="1"/>
          </p:cNvCxnSpPr>
          <p:nvPr/>
        </p:nvCxnSpPr>
        <p:spPr>
          <a:xfrm flipH="1" flipV="1">
            <a:off x="4607953" y="2742240"/>
            <a:ext cx="1564247" cy="12590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 flipV="1">
            <a:off x="2498501" y="2395470"/>
            <a:ext cx="3837905" cy="28204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4607953" y="2605088"/>
            <a:ext cx="1728453" cy="13962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661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265</Words>
  <Application>Microsoft Office PowerPoint</Application>
  <PresentationFormat>Широкоэкранный</PresentationFormat>
  <Paragraphs>61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20-летие Российской Конституции </vt:lpstr>
      <vt:lpstr>Много тысяч лет назад появились на Земле люди</vt:lpstr>
      <vt:lpstr>Конституция-основной закон государства</vt:lpstr>
      <vt:lpstr>КОНСТИТУЦИЯ</vt:lpstr>
      <vt:lpstr>ФЛАГ РОССИИ</vt:lpstr>
      <vt:lpstr>НАЙДИ ФЛАГ РОССИИ</vt:lpstr>
      <vt:lpstr>ГЕРБ РОССИИ</vt:lpstr>
      <vt:lpstr>ГИМН  РОССИИ</vt:lpstr>
      <vt:lpstr>СОЕДИНИ НАЗВАНИЕ СКАЗКИ И ПРАВА</vt:lpstr>
      <vt:lpstr>Игра «Да! Нет!»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20-летие Российской Конституции</dc:title>
  <dc:creator>Asus</dc:creator>
  <cp:lastModifiedBy>Asus</cp:lastModifiedBy>
  <cp:revision>8</cp:revision>
  <dcterms:created xsi:type="dcterms:W3CDTF">2013-12-08T16:44:41Z</dcterms:created>
  <dcterms:modified xsi:type="dcterms:W3CDTF">2013-12-14T18:57:17Z</dcterms:modified>
</cp:coreProperties>
</file>