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63" r:id="rId6"/>
    <p:sldId id="266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FF1D-AA34-4AC7-A40A-4FA1DDDB62B9}" type="datetimeFigureOut">
              <a:rPr lang="ru-RU" smtClean="0"/>
              <a:pPr/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EE09B-96F6-46B0-A870-B5E111FF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39225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im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2852"/>
            <a:ext cx="2262190" cy="2047875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3568" y="571480"/>
            <a:ext cx="6286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4000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1027" y="1500174"/>
            <a:ext cx="9012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2274838"/>
            <a:ext cx="83913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«Стакан молока»</a:t>
            </a:r>
          </a:p>
          <a:p>
            <a:pPr algn="r"/>
            <a:endParaRPr lang="ru-RU" sz="5400" dirty="0" smtClean="0"/>
          </a:p>
          <a:p>
            <a:pPr algn="r"/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Автор:  </a:t>
            </a:r>
            <a:r>
              <a:rPr lang="ru-RU" sz="2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Чурикова С.Н</a:t>
            </a:r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.,</a:t>
            </a:r>
          </a:p>
          <a:p>
            <a:pPr algn="r"/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учитель начальных классов</a:t>
            </a:r>
          </a:p>
          <a:p>
            <a:pPr algn="r"/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МБОУ «СОШ № 5»</a:t>
            </a:r>
          </a:p>
          <a:p>
            <a:pPr algn="r"/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ст. Тбилисской</a:t>
            </a:r>
          </a:p>
          <a:p>
            <a:pPr algn="r"/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Тбилисского района</a:t>
            </a:r>
          </a:p>
          <a:p>
            <a:pPr algn="r"/>
            <a:r>
              <a:rPr lang="ru-RU" sz="2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Краснодарского края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0625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Рисунок 2" descr="Food (16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386" name="Picture 2" descr="C:\Documents and Settings\Admin\Рабочий стол\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7072361" cy="430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3583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Краснодарском крае по инициативе губернатора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А.Н.Ткачёва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принята целевая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задачами которой является контроль за качеством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товаров и услуг.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571472" y="50004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5" descr="C:\Documents and Settings\Admin\Рабочий стол\pressa_1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14818"/>
            <a:ext cx="3457566" cy="235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7816" y="2000240"/>
            <a:ext cx="2426184" cy="209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14290"/>
            <a:ext cx="1979679" cy="14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642918"/>
            <a:ext cx="1733935" cy="230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img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214290"/>
            <a:ext cx="2428892" cy="2357454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dmin\Рабочий стол\Vsemirniy_den_kachestva-300x236.jpg"/>
          <p:cNvPicPr>
            <a:picLocks noChangeAspect="1" noChangeArrowheads="1"/>
          </p:cNvPicPr>
          <p:nvPr/>
        </p:nvPicPr>
        <p:blipFill>
          <a:blip r:embed="rId9"/>
          <a:srcRect l="9836"/>
          <a:stretch>
            <a:fillRect/>
          </a:stretch>
        </p:blipFill>
        <p:spPr bwMode="auto">
          <a:xfrm>
            <a:off x="0" y="2428868"/>
            <a:ext cx="2143140" cy="1831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58" y="321468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459" name="Picture 3" descr="C:\Documents and Settings\Admin\Рабочий стол\19862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24"/>
            <a:ext cx="3500463" cy="3714776"/>
          </a:xfrm>
          <a:prstGeom prst="rect">
            <a:avLst/>
          </a:prstGeom>
          <a:noFill/>
        </p:spPr>
      </p:pic>
      <p:pic>
        <p:nvPicPr>
          <p:cNvPr id="19461" name="Picture 5" descr="C:\Documents and Settings\Admin\Рабочий стол\pressa_1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"/>
            <a:ext cx="4714876" cy="3214685"/>
          </a:xfrm>
          <a:prstGeom prst="rect">
            <a:avLst/>
          </a:prstGeom>
          <a:noFill/>
        </p:spPr>
      </p:pic>
      <p:pic>
        <p:nvPicPr>
          <p:cNvPr id="19462" name="Picture 6" descr="C:\Documents and Settings\Admin\Рабочий стол\pressa_1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10" y="3214686"/>
            <a:ext cx="3929090" cy="3643314"/>
          </a:xfrm>
          <a:prstGeom prst="rect">
            <a:avLst/>
          </a:prstGeom>
          <a:noFill/>
        </p:spPr>
      </p:pic>
      <p:pic>
        <p:nvPicPr>
          <p:cNvPr id="19463" name="Picture 7" descr="C:\Documents and Settings\Admin\Рабочий стол\34120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2357430"/>
            <a:ext cx="4286280" cy="4500570"/>
          </a:xfrm>
          <a:prstGeom prst="rect">
            <a:avLst/>
          </a:prstGeom>
          <a:noFill/>
        </p:spPr>
      </p:pic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2000232" y="3500438"/>
            <a:ext cx="5357850" cy="15875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6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Молоко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10828"/>
            <a:ext cx="3000364" cy="294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225029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71480"/>
            <a:ext cx="2143140" cy="286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643314"/>
            <a:ext cx="2090748" cy="26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643182"/>
            <a:ext cx="18172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54060" y="4786322"/>
            <a:ext cx="242640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357694"/>
            <a:ext cx="2357454" cy="156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42860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91600" cy="649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214282" y="285728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родителям: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Утром обязательно покормить ребёнка       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завтраком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Ввести в меню семьи обязательные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молочные продукты.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Исключить вредные продукты.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Своим примером показывать правила  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здорового питания.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30625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ОНКУРС УЧИТЕЛЬ ГОДА\флешка\prostori_kubani--original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1285852" y="0"/>
            <a:ext cx="6429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smtClean="0">
                <a:ln w="24500" cmpd="dbl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 внимание</a:t>
            </a:r>
            <a:endParaRPr lang="ru-RU" sz="8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57694"/>
            <a:ext cx="228599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3292" y="3929066"/>
            <a:ext cx="361070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94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44</cp:revision>
  <dcterms:created xsi:type="dcterms:W3CDTF">2011-11-13T19:51:01Z</dcterms:created>
  <dcterms:modified xsi:type="dcterms:W3CDTF">2013-10-21T10:57:11Z</dcterms:modified>
</cp:coreProperties>
</file>