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92" autoAdjust="0"/>
    <p:restoredTop sz="87783" autoAdjust="0"/>
  </p:normalViewPr>
  <p:slideViewPr>
    <p:cSldViewPr>
      <p:cViewPr varScale="1">
        <p:scale>
          <a:sx n="64" d="100"/>
          <a:sy n="64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FF2DC-E5AF-4FE6-994A-8B038888FFA5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261F8-0484-4276-8A66-0C1FE1458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85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61F8-0484-4276-8A66-0C1FE1458C7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DBCC-A4B5-4185-B0AD-2451054DD03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DE6-6FDD-4F35-874C-BE9AB0EE5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DBCC-A4B5-4185-B0AD-2451054DD03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DE6-6FDD-4F35-874C-BE9AB0EE5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DBCC-A4B5-4185-B0AD-2451054DD03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DE6-6FDD-4F35-874C-BE9AB0EE5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DBCC-A4B5-4185-B0AD-2451054DD03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DE6-6FDD-4F35-874C-BE9AB0EE5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DBCC-A4B5-4185-B0AD-2451054DD03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DE6-6FDD-4F35-874C-BE9AB0EE5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DBCC-A4B5-4185-B0AD-2451054DD03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DE6-6FDD-4F35-874C-BE9AB0EE5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DBCC-A4B5-4185-B0AD-2451054DD03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DE6-6FDD-4F35-874C-BE9AB0EE5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DBCC-A4B5-4185-B0AD-2451054DD03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DE6-6FDD-4F35-874C-BE9AB0EE5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DBCC-A4B5-4185-B0AD-2451054DD03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DE6-6FDD-4F35-874C-BE9AB0EE5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DBCC-A4B5-4185-B0AD-2451054DD03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0DE6-6FDD-4F35-874C-BE9AB0EE5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DBCC-A4B5-4185-B0AD-2451054DD03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110DE6-6FDD-4F35-874C-BE9AB0EE5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E3DBCC-A4B5-4185-B0AD-2451054DD03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110DE6-6FDD-4F35-874C-BE9AB0EE5A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7851648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3929066"/>
            <a:ext cx="7854696" cy="182403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Ученик  3 «Б» класса  </a:t>
            </a:r>
          </a:p>
          <a:p>
            <a:r>
              <a:rPr lang="ru-RU" sz="2000" dirty="0" smtClean="0"/>
              <a:t>МОУ «СОШ№5»</a:t>
            </a:r>
          </a:p>
          <a:p>
            <a:r>
              <a:rPr lang="ru-RU" sz="2000" dirty="0" smtClean="0"/>
              <a:t>Переволока Алексея</a:t>
            </a:r>
          </a:p>
          <a:p>
            <a:r>
              <a:rPr lang="ru-RU" sz="2000" dirty="0" smtClean="0"/>
              <a:t>Руководитель</a:t>
            </a:r>
          </a:p>
          <a:p>
            <a:r>
              <a:rPr lang="ru-RU" sz="2000" dirty="0" smtClean="0"/>
              <a:t>С.Н. Чурикова.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428604"/>
            <a:ext cx="8224139" cy="192882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1639"/>
              </a:avLst>
            </a:prstTxWarp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 </a:t>
            </a:r>
            <a:r>
              <a:rPr lang="ru-RU" sz="6600" dirty="0" smtClean="0"/>
              <a:t>Мир </a:t>
            </a:r>
          </a:p>
          <a:p>
            <a:pPr algn="ctr"/>
            <a:r>
              <a:rPr lang="ru-RU" sz="6600" dirty="0" smtClean="0"/>
              <a:t>моих  увлечений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2837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Documents and Settings\Алексей\Рабочий стол\Новая папка (2)\DSC01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214554"/>
            <a:ext cx="585791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Традиционная культура, ее устои, уклад оказались очень близки мне. Мы  поем старинные песни, играем на народных инструментах, отмечаем традиционные народные и православные праздники.</a:t>
            </a:r>
            <a:endParaRPr lang="ru-RU" sz="2400" dirty="0"/>
          </a:p>
        </p:txBody>
      </p:sp>
      <p:pic>
        <p:nvPicPr>
          <p:cNvPr id="9218" name="Picture 2" descr="C:\Documents and Settings\Алексей\Рабочий стол\Новая папка (2)\DSC00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935163"/>
            <a:ext cx="7050224" cy="444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329642" cy="9898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Необычная для современников традиционная одежда казаков и казачек, их своеобразный говор, манера исполнения песен и танцев с первых минут выступления целиком захватывают зрителей на выступлениях  коллектива «</a:t>
            </a:r>
            <a:r>
              <a:rPr lang="ru-RU" sz="2700" dirty="0" err="1" smtClean="0"/>
              <a:t>Багатица</a:t>
            </a:r>
            <a:r>
              <a:rPr lang="ru-RU" sz="2700" dirty="0" smtClean="0"/>
              <a:t>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2" name="Picture 2" descr="D:\Фото\грамота\Атамань (43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6388" y="2124554"/>
            <a:ext cx="5991225" cy="401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543428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+mn-lt"/>
              </a:rPr>
              <a:t>Они невольно становятся участниками то строевого казачьего смотра,</a:t>
            </a:r>
            <a:endParaRPr lang="ru-RU" sz="2800" dirty="0">
              <a:latin typeface="+mn-lt"/>
            </a:endParaRPr>
          </a:p>
        </p:txBody>
      </p:sp>
      <p:pic>
        <p:nvPicPr>
          <p:cNvPr id="3075" name="Picture 3" descr="D:\Фото\Новая папка\DSC01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214290"/>
            <a:ext cx="357190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285992"/>
            <a:ext cx="457203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72066" y="4000504"/>
            <a:ext cx="35004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то веселого станичного праздника, то тяжкой думы-размышления казака</a:t>
            </a:r>
            <a:endParaRPr lang="ru-RU" sz="2800" dirty="0"/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571480"/>
            <a:ext cx="2971792" cy="571504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Так песнями и танцами участники  рассказывает об истории, традициях, обычаях казаков. И действительно, песня органично вошла в уклад жизни служивого сословия.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9" name="Picture 5" descr="D:\Фото\DCIM\иииии\фото\Новая папка (2)\P1010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7" y="1785926"/>
            <a:ext cx="492922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91841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XI Всероссийский детский фольклорный фестиваль «Кубанский казачок».</a:t>
            </a:r>
            <a:endParaRPr lang="ru-RU" sz="2400" dirty="0"/>
          </a:p>
        </p:txBody>
      </p:sp>
      <p:pic>
        <p:nvPicPr>
          <p:cNvPr id="4" name="Picture 2" descr="D:\Фото\DCIM\иииии\фото\Новая папка (2)\P1010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6417" y="1935163"/>
            <a:ext cx="5991166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i="1" dirty="0" smtClean="0"/>
              <a:t>После выступления XI Всероссийский детский фольклорный фестиваль «Кубанский казачок».</a:t>
            </a:r>
            <a:br>
              <a:rPr lang="ru-RU" sz="2400" b="1" i="1" dirty="0" smtClean="0"/>
            </a:br>
            <a:r>
              <a:rPr lang="ru-RU" sz="2400" b="1" i="1" dirty="0" smtClean="0"/>
              <a:t>Диплом  Лауреата </a:t>
            </a:r>
            <a:r>
              <a:rPr lang="en-US" sz="2400" b="1" i="1" dirty="0" smtClean="0"/>
              <a:t>I </a:t>
            </a:r>
            <a:r>
              <a:rPr lang="ru-RU" sz="2400" b="1" i="1" dirty="0" smtClean="0"/>
              <a:t>степени от Кубанского казачьего войска.</a:t>
            </a:r>
            <a:endParaRPr lang="ru-RU" sz="2400" b="1" i="1" dirty="0"/>
          </a:p>
        </p:txBody>
      </p:sp>
      <p:pic>
        <p:nvPicPr>
          <p:cNvPr id="3074" name="Picture 2" descr="C:\Documents and Settings\Алексей\Рабочий стол\Новая папка (2)\P1010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2214554"/>
            <a:ext cx="521497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9184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857233"/>
            <a:ext cx="507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Потомки казаков  не могут  </a:t>
            </a:r>
          </a:p>
          <a:p>
            <a:pPr algn="ctr"/>
            <a:r>
              <a:rPr lang="ru-RU" sz="2000" dirty="0" smtClean="0"/>
              <a:t>считать себя казаками, </a:t>
            </a:r>
          </a:p>
          <a:p>
            <a:pPr algn="ctr"/>
            <a:r>
              <a:rPr lang="ru-RU" sz="2000" dirty="0" smtClean="0"/>
              <a:t>если не знают   традиции и </a:t>
            </a:r>
          </a:p>
          <a:p>
            <a:pPr algn="ctr"/>
            <a:r>
              <a:rPr lang="ru-RU" sz="2000" dirty="0" smtClean="0"/>
              <a:t>обычаи  своих предков .  </a:t>
            </a:r>
            <a:endParaRPr lang="ru-RU" sz="2400" dirty="0"/>
          </a:p>
        </p:txBody>
      </p:sp>
      <p:pic>
        <p:nvPicPr>
          <p:cNvPr id="1027" name="Picture 3" descr="C:\Documents and Settings\Алексей\Рабочий стол\P10005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2786058"/>
            <a:ext cx="500066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Фото\грамота\Атамань (43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642918"/>
            <a:ext cx="357187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Алексей\Рабочий стол\P10005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0020" y="2938458"/>
            <a:ext cx="500066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85918" y="471488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3857628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 годы лихолетья и уничтожения казачества изрядно  выветривались  и исказились</a:t>
            </a:r>
            <a:r>
              <a:rPr lang="ru-RU" sz="2000" b="1" dirty="0" smtClean="0"/>
              <a:t> </a:t>
            </a:r>
            <a:r>
              <a:rPr lang="ru-RU" sz="2000" dirty="0" smtClean="0"/>
              <a:t>под чуждым влиянием  эти  понятия.  В нашем крае  была создана  </a:t>
            </a:r>
          </a:p>
          <a:p>
            <a:pPr algn="ctr"/>
            <a:r>
              <a:rPr lang="ru-RU" sz="2000" dirty="0" err="1" smtClean="0"/>
              <a:t>этно</a:t>
            </a:r>
            <a:r>
              <a:rPr lang="ru-RU" sz="2000" dirty="0" smtClean="0"/>
              <a:t> деревни  Атамань  </a:t>
            </a:r>
            <a:endParaRPr lang="ru-RU" sz="2000" dirty="0"/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"Каждый казак – государь в  своем дворе" –</a:t>
            </a:r>
            <a:br>
              <a:rPr lang="ru-RU" sz="2400" dirty="0" smtClean="0"/>
            </a:br>
            <a:r>
              <a:rPr lang="ru-RU" sz="2400" dirty="0" smtClean="0"/>
              <a:t> говорит пословица.</a:t>
            </a:r>
            <a:endParaRPr lang="ru-RU" sz="2400" dirty="0"/>
          </a:p>
        </p:txBody>
      </p:sp>
      <p:pic>
        <p:nvPicPr>
          <p:cNvPr id="5126" name="Picture 6" descr="D:\Фото\DCIM\иииии\фото\DSC01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1284" y="3430977"/>
            <a:ext cx="1863745" cy="1397809"/>
          </a:xfrm>
          <a:prstGeom prst="rect">
            <a:avLst/>
          </a:prstGeom>
          <a:noFill/>
        </p:spPr>
      </p:pic>
      <p:pic>
        <p:nvPicPr>
          <p:cNvPr id="5127" name="Picture 7" descr="D:\Фото\DCIM\иииии\фото\DSC010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931976"/>
            <a:ext cx="6929486" cy="449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4143380"/>
            <a:ext cx="3686172" cy="22860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500306"/>
            <a:ext cx="450059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Фото\DCIM\иииии\фото\DSC01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74613"/>
            <a:ext cx="4327972" cy="371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28" y="714357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Tm="5000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14734" cy="17962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хате казака на </a:t>
            </a:r>
            <a:r>
              <a:rPr lang="ru-RU" sz="2400" dirty="0" err="1" smtClean="0"/>
              <a:t>Атамани</a:t>
            </a:r>
            <a:r>
              <a:rPr lang="ru-RU" sz="2400" dirty="0" smtClean="0"/>
              <a:t> (подворье Тбилисского района)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7170" name="Picture 2" descr="D:\Фото\DCIM\иииии\фото\DSC01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643182"/>
            <a:ext cx="4572031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Фото\DCIM\иииии\фото\DSC01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74613"/>
            <a:ext cx="5043492" cy="428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00562" y="5000636"/>
            <a:ext cx="556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Старшее поколение </a:t>
            </a:r>
          </a:p>
          <a:p>
            <a:pPr algn="ctr"/>
            <a:r>
              <a:rPr lang="ru-RU" sz="2400" dirty="0" smtClean="0"/>
              <a:t> фольклорного</a:t>
            </a:r>
          </a:p>
          <a:p>
            <a:pPr algn="ctr"/>
            <a:r>
              <a:rPr lang="ru-RU" sz="2400" dirty="0" smtClean="0"/>
              <a:t>хора   «Сохрани песню»</a:t>
            </a:r>
            <a:endParaRPr lang="ru-RU" sz="2400" dirty="0"/>
          </a:p>
        </p:txBody>
      </p:sp>
    </p:spTree>
  </p:cSld>
  <p:clrMapOvr>
    <a:masterClrMapping/>
  </p:clrMapOvr>
  <p:transition advTm="5000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4719468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Тот, кто не уважает обычаи своего народа</a:t>
            </a:r>
            <a:b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не хранит их в своем сердце,</a:t>
            </a:r>
            <a:b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тот позорит</a:t>
            </a:r>
            <a:b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не только свой народ, </a:t>
            </a:r>
            <a: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но прежде всего</a:t>
            </a:r>
            <a:b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не уважает самого себя, </a:t>
            </a:r>
            <a:b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свой род,</a:t>
            </a:r>
            <a:b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своих древних предков 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Фото\тамань 2\101MSDCF\DSC01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3062470"/>
            <a:ext cx="4929222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Фото\тамань 2\101MSDCF\DSC010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85728"/>
            <a:ext cx="4000528" cy="3140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    Казачьи песни  - это не только прошлое  культурной жизни  казаков , это еще и мощная традиция, уходящая в глубокую старину.</a:t>
            </a:r>
            <a:endParaRPr lang="ru-RU" sz="2400" dirty="0"/>
          </a:p>
        </p:txBody>
      </p:sp>
      <p:pic>
        <p:nvPicPr>
          <p:cNvPr id="7170" name="Picture 2" descr="D:\Фото\грамота\DSC_0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1071" y="1857375"/>
            <a:ext cx="6510421" cy="435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Шашек звон,</a:t>
            </a:r>
            <a:br>
              <a:rPr lang="ru-RU" dirty="0" smtClean="0"/>
            </a:br>
            <a:r>
              <a:rPr lang="ru-RU" dirty="0" smtClean="0"/>
              <a:t>Да ковыль степной весь в огне –</a:t>
            </a:r>
            <a:br>
              <a:rPr lang="ru-RU" dirty="0" smtClean="0"/>
            </a:br>
            <a:r>
              <a:rPr lang="ru-RU" dirty="0" smtClean="0"/>
              <a:t>То ли сон, </a:t>
            </a:r>
            <a:br>
              <a:rPr lang="ru-RU" dirty="0" smtClean="0"/>
            </a:br>
            <a:r>
              <a:rPr lang="ru-RU" dirty="0" smtClean="0"/>
              <a:t>То ли деда память во мне …</a:t>
            </a:r>
            <a:br>
              <a:rPr lang="ru-RU" dirty="0" smtClean="0"/>
            </a:br>
            <a:r>
              <a:rPr lang="ru-RU" dirty="0" smtClean="0"/>
              <a:t>Бьет крылом</a:t>
            </a:r>
            <a:br>
              <a:rPr lang="ru-RU" dirty="0" smtClean="0"/>
            </a:br>
            <a:r>
              <a:rPr lang="ru-RU" dirty="0" smtClean="0"/>
              <a:t>Черный ворон – песню допел.</a:t>
            </a:r>
            <a:br>
              <a:rPr lang="ru-RU" dirty="0" smtClean="0"/>
            </a:br>
            <a:r>
              <a:rPr lang="ru-RU" dirty="0" smtClean="0"/>
              <a:t>О былом</a:t>
            </a:r>
            <a:br>
              <a:rPr lang="ru-RU" dirty="0" smtClean="0"/>
            </a:br>
            <a:r>
              <a:rPr lang="ru-RU" dirty="0" smtClean="0"/>
              <a:t>Рассказал, как знал, как умел!</a:t>
            </a:r>
            <a:endParaRPr lang="ru-RU" dirty="0"/>
          </a:p>
        </p:txBody>
      </p:sp>
    </p:spTree>
  </p:cSld>
  <p:clrMapOvr>
    <a:masterClrMapping/>
  </p:clrMapOvr>
  <p:transition advTm="5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Фольклор и традиционная культура – это не то, чем надо «заниматься»; это просто то, что мне очень нравится и чем я заполняю своё свободное время. </a:t>
            </a:r>
            <a:br>
              <a:rPr lang="ru-RU" sz="2700" dirty="0" smtClean="0"/>
            </a:br>
            <a:r>
              <a:rPr lang="ru-RU" sz="2700" dirty="0" smtClean="0"/>
              <a:t>Это моё хобби!</a:t>
            </a:r>
            <a:endParaRPr lang="ru-RU" sz="2700" dirty="0"/>
          </a:p>
        </p:txBody>
      </p:sp>
      <p:pic>
        <p:nvPicPr>
          <p:cNvPr id="3074" name="Picture 2" descr="C:\Documents and Settings\Алексей\Рабочий стол\Новая папка (2)\P101036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76672"/>
            <a:ext cx="724202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500034" y="4941168"/>
            <a:ext cx="8115328" cy="15841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Каждая казачья семья знала песни и танцы своей станицы и войска. Без них не проходили праздники, свадьбы, проводы на службу, войну и встречи победителей. </a:t>
            </a:r>
            <a:r>
              <a:rPr lang="ru-RU" sz="2400" b="1" dirty="0" smtClean="0"/>
              <a:t> </a:t>
            </a:r>
            <a:endParaRPr lang="ru-RU" sz="2400" dirty="0"/>
          </a:p>
        </p:txBody>
      </p:sp>
      <p:pic>
        <p:nvPicPr>
          <p:cNvPr id="4098" name="Picture 2" descr="C:\Documents and Settings\Алексей\Рабочий стол\Новая папка (2)\DSC0102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76672"/>
            <a:ext cx="7584336" cy="4553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3186106" cy="164307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Открытие </a:t>
            </a:r>
            <a:br>
              <a:rPr lang="ru-RU" sz="2400" dirty="0" smtClean="0"/>
            </a:br>
            <a:r>
              <a:rPr lang="ru-RU" sz="2400" dirty="0" smtClean="0"/>
              <a:t>краевого фестиваля  «Кубанский казачок-2009» </a:t>
            </a:r>
            <a:br>
              <a:rPr lang="ru-RU" sz="2400" dirty="0" smtClean="0"/>
            </a:br>
            <a:r>
              <a:rPr lang="ru-RU" sz="2400" dirty="0" smtClean="0"/>
              <a:t>ст. Северская</a:t>
            </a:r>
            <a:endParaRPr lang="ru-RU" sz="2400" dirty="0"/>
          </a:p>
        </p:txBody>
      </p:sp>
      <p:pic>
        <p:nvPicPr>
          <p:cNvPr id="5123" name="Picture 3" descr="C:\Documents and Settings\Алексей\Рабочий стол\Новая папка (2)\DSC004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00438"/>
            <a:ext cx="542928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Алексей\Рабочий стол\Новая папка (2)\DSC004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428604"/>
            <a:ext cx="514353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 Ура!!! Мы победили!</a:t>
            </a:r>
            <a:br>
              <a:rPr lang="ru-RU" sz="2400" dirty="0" smtClean="0"/>
            </a:br>
            <a:r>
              <a:rPr lang="ru-RU" sz="2400" dirty="0" smtClean="0"/>
              <a:t>Краевой фестиваль « Кубанский казачок  2009» ст. Северская.</a:t>
            </a:r>
            <a:br>
              <a:rPr lang="ru-RU" sz="2400" dirty="0" smtClean="0"/>
            </a:br>
            <a:r>
              <a:rPr lang="ru-RU" sz="2400" dirty="0" smtClean="0"/>
              <a:t>  Коллектив  «Сохрани  песню» и « </a:t>
            </a:r>
            <a:r>
              <a:rPr lang="ru-RU" sz="2400" dirty="0" err="1" smtClean="0"/>
              <a:t>Багатица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 – гран-при фестиваля « Кубанский казачок  2009»!</a:t>
            </a:r>
            <a:endParaRPr lang="ru-RU" sz="2400" dirty="0"/>
          </a:p>
        </p:txBody>
      </p:sp>
      <p:pic>
        <p:nvPicPr>
          <p:cNvPr id="1027" name="Picture 3" descr="C:\Documents and Settings\Алексей\Рабочий стол\Новая папка (2)\DSC00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935163"/>
            <a:ext cx="5998125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Бережным хранителем этого культурного наследия и является прекрасный фольклорный коллектив «Сохрани песню» и коллектив народной песни «</a:t>
            </a:r>
            <a:r>
              <a:rPr lang="ru-RU" sz="2400" dirty="0" err="1" smtClean="0"/>
              <a:t>Багатица</a:t>
            </a:r>
            <a:r>
              <a:rPr lang="ru-RU" sz="2400" dirty="0" smtClean="0"/>
              <a:t>»,участником этих коллективов  являюсь и я. </a:t>
            </a:r>
            <a:endParaRPr lang="ru-RU" sz="2400" dirty="0"/>
          </a:p>
        </p:txBody>
      </p:sp>
      <p:pic>
        <p:nvPicPr>
          <p:cNvPr id="2050" name="Picture 2" descr="D:\Фото\грамота\DSC_0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2241" y="1981201"/>
            <a:ext cx="6419518" cy="416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000108"/>
            <a:ext cx="3657568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Каждое выступление – это общение с ожившей историей нашего многонационального государства.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074" name="Picture 2" descr="D:\Фото\грамота\Атамань (34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1" y="714357"/>
            <a:ext cx="485778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Фото\грамота\Атамань (320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3500438"/>
            <a:ext cx="492922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704088"/>
            <a:ext cx="4400552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Коллектив , </a:t>
            </a:r>
            <a:br>
              <a:rPr lang="ru-RU" sz="2800" dirty="0" smtClean="0"/>
            </a:br>
            <a:r>
              <a:rPr lang="ru-RU" sz="2800" dirty="0" smtClean="0"/>
              <a:t>в котором я провожу своё свободное  время,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115145"/>
            <a:ext cx="3143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800" dirty="0" smtClean="0"/>
              <a:t>способствует  </a:t>
            </a:r>
            <a:r>
              <a:rPr lang="ru-RU" sz="2800" dirty="0"/>
              <a:t>тому, чтобы </a:t>
            </a:r>
            <a:r>
              <a:rPr lang="ru-RU" sz="2800" dirty="0" smtClean="0"/>
              <a:t>казачий быт продолжал </a:t>
            </a:r>
            <a:r>
              <a:rPr lang="ru-RU" sz="2800" dirty="0"/>
              <a:t>жить в настоящем и будущем .  </a:t>
            </a:r>
          </a:p>
        </p:txBody>
      </p:sp>
      <p:pic>
        <p:nvPicPr>
          <p:cNvPr id="4102" name="Picture 6" descr="D:\Фото\грамота\DSC_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402" y="476672"/>
            <a:ext cx="3476784" cy="292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D:\Фото\тамань 2\101MSDCF\DSC010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19574" y="2492896"/>
            <a:ext cx="500066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399</TotalTime>
  <Words>301</Words>
  <Application>Microsoft Office PowerPoint</Application>
  <PresentationFormat>Экран (4:3)</PresentationFormat>
  <Paragraphs>41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Тот, кто не уважает обычаи своего народа не хранит их в своем сердце,  тот позорит не только свой народ, но прежде всего не уважает самого себя,  свой род, своих древних предков .    </vt:lpstr>
      <vt:lpstr> Фольклор и традиционная культура – это не то, чем надо «заниматься»; это просто то, что мне очень нравится и чем я заполняю своё свободное время.  Это моё хобби!</vt:lpstr>
      <vt:lpstr>Каждая казачья семья знала песни и танцы своей станицы и войска. Без них не проходили праздники, свадьбы, проводы на службу, войну и встречи победителей.  </vt:lpstr>
      <vt:lpstr>Открытие  краевого фестиваля  «Кубанский казачок-2009»  ст. Северская</vt:lpstr>
      <vt:lpstr>  Ура!!! Мы победили! Краевой фестиваль « Кубанский казачок  2009» ст. Северская.   Коллектив  «Сохрани  песню» и « Багатица»  – гран-при фестиваля « Кубанский казачок  2009»!</vt:lpstr>
      <vt:lpstr>Бережным хранителем этого культурного наследия и является прекрасный фольклорный коллектив «Сохрани песню» и коллектив народной песни «Багатица»,участником этих коллективов  являюсь и я. </vt:lpstr>
      <vt:lpstr>Каждое выступление – это общение с ожившей историей нашего многонационального государства.   </vt:lpstr>
      <vt:lpstr>Коллектив ,  в котором я провожу своё свободное  время,</vt:lpstr>
      <vt:lpstr>Традиционная культура, ее устои, уклад оказались очень близки мне. Мы  поем старинные песни, играем на народных инструментах, отмечаем традиционные народные и православные праздники.</vt:lpstr>
      <vt:lpstr>   Необычная для современников традиционная одежда казаков и казачек, их своеобразный говор, манера исполнения песен и танцев с первых минут выступления целиком захватывают зрителей на выступлениях  коллектива «Багатица» </vt:lpstr>
      <vt:lpstr>Они невольно становятся участниками то строевого казачьего смотра,</vt:lpstr>
      <vt:lpstr>Так песнями и танцами участники  рассказывает об истории, традициях, обычаях казаков. И действительно, песня органично вошла в уклад жизни служивого сословия.  </vt:lpstr>
      <vt:lpstr>XI Всероссийский детский фольклорный фестиваль «Кубанский казачок».</vt:lpstr>
      <vt:lpstr>После выступления XI Всероссийский детский фольклорный фестиваль «Кубанский казачок». Диплом  Лауреата I степени от Кубанского казачьего войска.</vt:lpstr>
      <vt:lpstr> </vt:lpstr>
      <vt:lpstr>"Каждый казак – государь в  своем дворе" –  говорит пословица.</vt:lpstr>
      <vt:lpstr>   </vt:lpstr>
      <vt:lpstr>В хате казака на Атамани (подворье Тбилисского района)  </vt:lpstr>
      <vt:lpstr>    Казачьи песни  - это не только прошлое  культурной жизни  казаков , это еще и мощная традиция, уходящая в глубокую старину.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школа</cp:lastModifiedBy>
  <cp:revision>47</cp:revision>
  <dcterms:created xsi:type="dcterms:W3CDTF">2010-01-16T16:52:49Z</dcterms:created>
  <dcterms:modified xsi:type="dcterms:W3CDTF">2014-01-11T17:17:06Z</dcterms:modified>
</cp:coreProperties>
</file>