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snauka.ru/wp-content/uploads/2011/05/image1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eb.snauka.ru/wp-content/uploads/2011/05/image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75000"/>
                  </a:schemeClr>
                </a:solidFill>
              </a:rPr>
              <a:t>Формирование универсальных учебных действий средствами физической культуры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3356992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9900"/>
                </a:solidFill>
              </a:rPr>
              <a:t>Разработала</a:t>
            </a:r>
            <a:r>
              <a:rPr lang="en-US" sz="2400" dirty="0" smtClean="0">
                <a:solidFill>
                  <a:srgbClr val="CC9900"/>
                </a:solidFill>
              </a:rPr>
              <a:t>:</a:t>
            </a:r>
            <a:r>
              <a:rPr lang="ru-RU" sz="2400" dirty="0" smtClean="0">
                <a:solidFill>
                  <a:srgbClr val="CC9900"/>
                </a:solidFill>
              </a:rPr>
              <a:t>Дроздик </a:t>
            </a:r>
            <a:r>
              <a:rPr lang="ru-RU" sz="2400" dirty="0">
                <a:solidFill>
                  <a:srgbClr val="CC9900"/>
                </a:solidFill>
              </a:rPr>
              <a:t>.</a:t>
            </a:r>
            <a:r>
              <a:rPr lang="ru-RU" sz="2400" dirty="0" smtClean="0">
                <a:solidFill>
                  <a:srgbClr val="CC9900"/>
                </a:solidFill>
              </a:rPr>
              <a:t>В.А., </a:t>
            </a:r>
            <a:r>
              <a:rPr lang="ru-RU" sz="2400" dirty="0" smtClean="0">
                <a:solidFill>
                  <a:srgbClr val="CC9900"/>
                </a:solidFill>
              </a:rPr>
              <a:t>учитель физической культуры МБОУ СОШ №6</a:t>
            </a:r>
            <a:endParaRPr lang="ru-RU" sz="2400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2002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effectLst/>
              </a:rPr>
              <a:t>Требования ФГОС к результатам обучения</a:t>
            </a:r>
            <a:br>
              <a:rPr lang="ru-RU" dirty="0">
                <a:solidFill>
                  <a:srgbClr val="FFFF00"/>
                </a:solidFill>
                <a:effectLst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web.snauka.ru/wp-content/uploads/2011/05/image1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74301"/>
            <a:ext cx="712879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5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://web.snauka.ru/wp-content/uploads/2011/05/image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47664" y="1844824"/>
            <a:ext cx="64807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43800" cy="178613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FF00"/>
                </a:solidFill>
                <a:effectLst/>
              </a:rPr>
              <a:t>Результаты обучения предмету «Физическая культура»</a:t>
            </a:r>
            <a:br>
              <a:rPr lang="ru-RU" sz="3600" dirty="0">
                <a:solidFill>
                  <a:srgbClr val="FFFF00"/>
                </a:solidFill>
                <a:effectLst/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/>
              </a:rPr>
              <a:t>Г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руппы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Развитие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</a:rPr>
              <a:t>индивидуальных способностей ребенка и создание условий для их самосовершенствования средствами физической культуры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Обучение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</a:rPr>
              <a:t>способам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</a:rPr>
              <a:t>самостоятельного поиска необходимой информации, освоение новых двигательных действий путем переосмысления уже изученных движений, исследовательской и конструктивной деятельности, нахождение своих способов решения проблемных ситуаций в двигательной деятельности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3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078" y="706760"/>
            <a:ext cx="7543800" cy="1282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effectLst/>
              </a:rPr>
              <a:t>УУД  на уроках физической культуры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078" y="2276872"/>
            <a:ext cx="76003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Таким образом,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необходимость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организации работы по формированию УУД  на уроках физической культуры обусловлена тремя качественными обстоятельствами: </a:t>
            </a:r>
            <a:endParaRPr lang="ru-RU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едагогической наукой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бразовательной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практикой 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Стандартами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второго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поколения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0485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effectLst/>
              </a:rPr>
              <a:t>Виды УУД, формируемые на уроках физической культуры</a:t>
            </a:r>
            <a:r>
              <a:rPr lang="ru-RU" dirty="0">
                <a:solidFill>
                  <a:srgbClr val="FFFF00"/>
                </a:solidFill>
                <a:effectLst/>
              </a:rPr>
              <a:t/>
            </a:r>
            <a:br>
              <a:rPr lang="ru-RU" dirty="0">
                <a:solidFill>
                  <a:srgbClr val="FFFF00"/>
                </a:solidFill>
                <a:effectLst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95070"/>
              </p:ext>
            </p:extLst>
          </p:nvPr>
        </p:nvGraphicFramePr>
        <p:xfrm>
          <a:off x="467544" y="1772816"/>
          <a:ext cx="8136904" cy="469922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656184"/>
                <a:gridCol w="1944216"/>
                <a:gridCol w="2745665"/>
                <a:gridCol w="1790839"/>
              </a:tblGrid>
              <a:tr h="302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Личностные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Регулятивные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Познавательные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Коммуникативные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18315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1.Самоопре-деление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2.Смысло-образование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1.Соотнесение известного и </a:t>
                      </a:r>
                      <a:r>
                        <a:rPr lang="ru-RU" sz="1400" dirty="0" smtClean="0">
                          <a:effectLst/>
                        </a:rPr>
                        <a:t>неизвестного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2.Планирование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3.Оценка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4.Способность </a:t>
                      </a:r>
                      <a:r>
                        <a:rPr lang="ru-RU" sz="1400" dirty="0">
                          <a:effectLst/>
                        </a:rPr>
                        <a:t>к волевому усилию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1.Формулирование </a:t>
                      </a:r>
                      <a:r>
                        <a:rPr lang="ru-RU" sz="1400" dirty="0" smtClean="0">
                          <a:effectLst/>
                        </a:rPr>
                        <a:t>цели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2.Выделение </a:t>
                      </a:r>
                      <a:r>
                        <a:rPr lang="ru-RU" sz="1400" dirty="0">
                          <a:effectLst/>
                        </a:rPr>
                        <a:t>необходимой </a:t>
                      </a:r>
                      <a:r>
                        <a:rPr lang="ru-RU" sz="1400" dirty="0" smtClean="0">
                          <a:effectLst/>
                        </a:rPr>
                        <a:t>информации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3.Структурирование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4.Выбор </a:t>
                      </a:r>
                      <a:r>
                        <a:rPr lang="ru-RU" sz="1400" dirty="0">
                          <a:effectLst/>
                        </a:rPr>
                        <a:t>эффективных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способов </a:t>
                      </a:r>
                      <a:r>
                        <a:rPr lang="ru-RU" sz="1400" dirty="0">
                          <a:effectLst/>
                        </a:rPr>
                        <a:t>решения учебной </a:t>
                      </a:r>
                      <a:r>
                        <a:rPr lang="ru-RU" sz="1400" dirty="0" smtClean="0">
                          <a:effectLst/>
                        </a:rPr>
                        <a:t>задачи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5.Рефлексия </a:t>
                      </a:r>
                      <a:endParaRPr lang="ru-RU" sz="1400" dirty="0">
                        <a:effectLst/>
                      </a:endParaRP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6.Анализ и синтез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7.Сравнение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8.Классификации</a:t>
                      </a:r>
                    </a:p>
                    <a:p>
                      <a:pPr marL="88900" indent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9.Действия постановки и решения проблемы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1.Строить продуктивное взаимодействие между сверстниками и </a:t>
                      </a:r>
                      <a:r>
                        <a:rPr lang="ru-RU" sz="1400" dirty="0" smtClean="0">
                          <a:effectLst/>
                        </a:rPr>
                        <a:t>педагогами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Постановка вопросов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3.Разрешение </a:t>
                      </a:r>
                      <a:r>
                        <a:rPr lang="ru-RU" sz="1400" dirty="0">
                          <a:effectLst/>
                        </a:rPr>
                        <a:t>конфликтов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48872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effectLst/>
              </a:rPr>
              <a:t>Рекомендации по разработке методики:</a:t>
            </a:r>
            <a:r>
              <a:rPr lang="ru-RU" dirty="0">
                <a:solidFill>
                  <a:srgbClr val="FFFF00"/>
                </a:solidFill>
                <a:effectLst/>
              </a:rPr>
              <a:t/>
            </a:r>
            <a:br>
              <a:rPr lang="ru-RU" dirty="0">
                <a:solidFill>
                  <a:srgbClr val="FFFF00"/>
                </a:solidFill>
                <a:effectLst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Изобретать новые средства физического воспитания 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не нужно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Урок необходимо организовать по-новому, обращаясь к разуму учащихся, к их ощущениям.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Приоритет необходимо отдать самостоятельности учащихся (там, где это возможно и безопасно) так, чтобы они не заучивали готовые материалы, а сами решали двигательную задачу. </a:t>
            </a: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endParaRPr lang="ru-RU" sz="2000" dirty="0">
              <a:solidFill>
                <a:schemeClr val="tx1">
                  <a:lumMod val="7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</a:rPr>
              <a:t>Задания должны соответствовать возрасту детей. Если в 11-12 лет ребята могут ориентироваться в рисунках, изображениях, фотографиях и по их образцу выполнять задания, то к 9 классу они должны ориентироваться в схемах, таблицах, знать терминологию и выполнять задание, исходя из словесного описания упражнений. Можно создать условия для создания учащимися фотографий, рисунков, схем.  </a:t>
            </a:r>
          </a:p>
        </p:txBody>
      </p:sp>
    </p:spTree>
    <p:extLst>
      <p:ext uri="{BB962C8B-B14F-4D97-AF65-F5344CB8AC3E}">
        <p14:creationId xmlns:p14="http://schemas.microsoft.com/office/powerpoint/2010/main" val="31279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пасибо за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внимание!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</TotalTime>
  <Words>209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Формирование универсальных учебных действий средствами физической культуры</vt:lpstr>
      <vt:lpstr>Требования ФГОС к результатам обучения </vt:lpstr>
      <vt:lpstr>Результаты обучения предмету «Физическая культура» </vt:lpstr>
      <vt:lpstr>Группы</vt:lpstr>
      <vt:lpstr>УУД  на уроках физической культуры </vt:lpstr>
      <vt:lpstr>Виды УУД, формируемые на уроках физической культуры </vt:lpstr>
      <vt:lpstr>Рекомендации по разработке методики: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средствами физической культуры</dc:title>
  <dc:creator>Ученик</dc:creator>
  <cp:lastModifiedBy>USER</cp:lastModifiedBy>
  <cp:revision>8</cp:revision>
  <dcterms:created xsi:type="dcterms:W3CDTF">2011-11-28T04:46:58Z</dcterms:created>
  <dcterms:modified xsi:type="dcterms:W3CDTF">2015-06-13T09:38:22Z</dcterms:modified>
</cp:coreProperties>
</file>