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5" r:id="rId6"/>
    <p:sldId id="263" r:id="rId7"/>
    <p:sldId id="270" r:id="rId8"/>
    <p:sldId id="262" r:id="rId9"/>
    <p:sldId id="267" r:id="rId10"/>
    <p:sldId id="268" r:id="rId11"/>
    <p:sldId id="271" r:id="rId12"/>
    <p:sldId id="264" r:id="rId13"/>
    <p:sldId id="272" r:id="rId14"/>
    <p:sldId id="273" r:id="rId15"/>
    <p:sldId id="277" r:id="rId16"/>
    <p:sldId id="274" r:id="rId17"/>
    <p:sldId id="276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8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FF99"/>
    <a:srgbClr val="71FFC6"/>
    <a:srgbClr val="FF7575"/>
    <a:srgbClr val="FFCCCC"/>
    <a:srgbClr val="FF8181"/>
    <a:srgbClr val="FFA7A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28" autoAdjust="0"/>
    <p:restoredTop sz="94693" autoAdjust="0"/>
  </p:normalViewPr>
  <p:slideViewPr>
    <p:cSldViewPr>
      <p:cViewPr varScale="1">
        <p:scale>
          <a:sx n="92" d="100"/>
          <a:sy n="92" d="100"/>
        </p:scale>
        <p:origin x="-218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wallpaper_19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 userDrawn="1"/>
        </p:nvSpPr>
        <p:spPr>
          <a:xfrm>
            <a:off x="1214414" y="3929066"/>
            <a:ext cx="4857784" cy="1857388"/>
          </a:xfrm>
          <a:prstGeom prst="wedgeRoundRectCallout">
            <a:avLst>
              <a:gd name="adj1" fmla="val 59428"/>
              <a:gd name="adj2" fmla="val 11902"/>
              <a:gd name="adj3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Выноска-облако 5"/>
          <p:cNvSpPr/>
          <p:nvPr userDrawn="1"/>
        </p:nvSpPr>
        <p:spPr>
          <a:xfrm>
            <a:off x="928662" y="857232"/>
            <a:ext cx="7215238" cy="2357454"/>
          </a:xfrm>
          <a:prstGeom prst="cloudCallout">
            <a:avLst>
              <a:gd name="adj1" fmla="val 28779"/>
              <a:gd name="adj2" fmla="val 67110"/>
            </a:avLst>
          </a:prstGeom>
          <a:solidFill>
            <a:srgbClr val="FFCCCC"/>
          </a:solidFill>
          <a:ln>
            <a:solidFill>
              <a:srgbClr val="FF7575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71438" y="71438"/>
            <a:ext cx="9001125" cy="6715125"/>
          </a:xfrm>
          <a:prstGeom prst="rect">
            <a:avLst/>
          </a:prstGeom>
          <a:noFill/>
          <a:ln w="5715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AFA5D-CA24-4A5C-977A-BC8DE1025E54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0763-7849-4896-9244-AEA536E00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746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0A0B4-FD59-4C5A-A796-88C6164F1250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4D3C-CBD4-4285-86FF-5F7F4C4B2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9467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B2D2-A3B7-4FEC-9A32-97A781319EFA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E6214-B125-4E49-ACAB-EBA4DAA71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6091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B5FC-0F66-49D9-A558-76B1A63E021B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5CCA5-BB36-41EC-A612-204550985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18665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E0BF-3243-42A8-A3C1-6EC4B4DAAF86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70919-DFEB-4D4F-8B34-C2DD37C30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26652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A92D9-09A6-4FAF-AA2D-36E1FD8E4EC3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A852-8F86-4972-8C7F-52648FF8A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6585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8E044-4812-44A4-B1D3-1DCAA3857B25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139E-3B1C-40B4-894F-9FDBEB35C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9454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682C-0DB2-45CA-B0FB-76E2BDB7B9FF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CEE1F-9BEF-433F-84AD-D6D810EC9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5905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A5E3-E711-4954-9076-77A69ED214E2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1FA0C-65F9-46B3-8BAD-FCD7A91B3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48122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693B-DDDA-4E4E-87B8-78147CB95DA3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ED4B-A310-40C3-8253-E3D98558E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6371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DD8A1-F7D9-4AFC-8C6F-704D4FD32540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FCDB6-5636-45F4-9C99-169988ADF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0966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6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428596" y="357166"/>
            <a:ext cx="8286808" cy="114300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37D4CE-F204-44E9-95E0-EF22D7EA825D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95DE09-423E-4493-88BB-F52E24B15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14282" y="214290"/>
            <a:ext cx="8715436" cy="6500858"/>
          </a:xfrm>
          <a:prstGeom prst="rect">
            <a:avLst/>
          </a:prstGeom>
          <a:noFill/>
          <a:ln w="76200">
            <a:solidFill>
              <a:srgbClr val="FF818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file:///C:\Users\Alex\Desktop\&#1044;&#1077;&#1090;&#1089;&#1082;&#1080;&#1077;%20&#1087;&#1077;&#1089;&#1085;&#1080;%20&#8211;%20&#1059;&#1089;&#1072;&#1090;&#1099;&#1081;%20&#1085;&#1103;&#1085;&#1100;.mp3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4;&#1083;&#1077;&#1075;\Desktop\&#1087;&#1077;&#1088;&#1077;&#1076;&#1077;&#1083;&#1082;&#1072;%20&#1086;&#1087;&#1099;&#1090;&#1099;\&#1044;&#1077;&#1090;&#1089;&#1082;&#1080;&#1077;%20&#1087;&#1077;&#1089;&#1085;&#1080;%20&#8211;%20&#1059;&#1089;&#1072;&#1090;&#1099;&#1081;%20&#1085;&#1103;&#1085;&#1100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714375" y="1143000"/>
            <a:ext cx="7772400" cy="1827213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sz="3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«Маленькие исследователи»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МБДОУ Д/с № 42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Камышин.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3933825"/>
            <a:ext cx="4786312" cy="187166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</a:p>
          <a:p>
            <a:pPr eaLnBrk="1" hangingPunct="1">
              <a:defRPr/>
            </a:pP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первой категории  </a:t>
            </a:r>
          </a:p>
          <a:p>
            <a:pPr eaLnBrk="1" hangingPunct="1">
              <a:defRPr/>
            </a:pP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Салмина Татьяна Анатольевна</a:t>
            </a:r>
          </a:p>
          <a:p>
            <a:pPr eaLnBrk="1" hangingPunct="1">
              <a:defRPr/>
            </a:pP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Камышин</a:t>
            </a:r>
          </a:p>
          <a:p>
            <a:pPr eaLnBrk="1" hangingPunct="1">
              <a:defRPr/>
            </a:pP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г.</a:t>
            </a:r>
          </a:p>
        </p:txBody>
      </p:sp>
      <p:pic>
        <p:nvPicPr>
          <p:cNvPr id="4" name="Детские песни – Усатый нянь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link="rId3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3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3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3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0">
                <p:cTn id="3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074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Новинки нашей лаборатории</a:t>
            </a:r>
          </a:p>
        </p:txBody>
      </p:sp>
      <p:pic>
        <p:nvPicPr>
          <p:cNvPr id="12291" name="Picture 5" descr="C:\Users\Олег\Desktop\get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44675"/>
            <a:ext cx="4308475" cy="422751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6" descr="C:\Users\Олег\Desktop\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844675"/>
            <a:ext cx="3167063" cy="422751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Песочная страна</a:t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- знакомить со свойствами сухого песка - сыплется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5" descr="G:\DCIM\Camera\IMG_20150306_114406.jpg"/>
          <p:cNvPicPr>
            <a:picLocks noGrp="1"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4689"/>
            <a:ext cx="3647495" cy="273562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G:\DCIM\Camera\IMG_20150306_114409.jpg"/>
          <p:cNvPicPr>
            <a:picLocks noGrp="1"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99083"/>
            <a:ext cx="3681636" cy="276122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Чудеса дома</a:t>
            </a:r>
            <a:r>
              <a:rPr lang="en-US" sz="3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Насти</a:t>
            </a:r>
          </a:p>
        </p:txBody>
      </p:sp>
      <p:pic>
        <p:nvPicPr>
          <p:cNvPr id="14339" name="Picture 5" descr="C:\Users\Олег\Desktop\Новая папка\2015 56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1200" y="4156075"/>
            <a:ext cx="2974975" cy="2232025"/>
          </a:xfr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7" name="Picture 11" descr="C:\Users\Олег\Desktop\Новая папка\2015 5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150" y="1747838"/>
            <a:ext cx="2943225" cy="220821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10" descr="C:\Users\Олег\Desktop\Новая папка\2015 5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747838"/>
            <a:ext cx="2959100" cy="2219325"/>
          </a:xfr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9" name="Picture 12" descr="C:\Users\Олег\Desktop\Новая папка\2015 58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02238" y="4154488"/>
            <a:ext cx="2976562" cy="223361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Волшебство Мишели «Разноцветные шарики »</a:t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Цель- закрепление  представления о свойствах льда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C:\Users\Олег\Desktop\Новая папка\20150215_1110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79463" y="1600200"/>
            <a:ext cx="1587500" cy="2116138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Олег\Desktop\Новая папка\20150215_1128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1628775"/>
            <a:ext cx="1584325" cy="21129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Олег\Desktop\Новая папка\20150215_11424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09738" y="4005263"/>
            <a:ext cx="1689100" cy="225266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Олег\Desktop\Новая папка\20150215_14490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872038" y="1628775"/>
            <a:ext cx="1620837" cy="2160588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Олег\Desktop\Новая папка\20150215_14510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57975" y="1628775"/>
            <a:ext cx="1619250" cy="21605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Олег\Desktop\Новая папка\20150215_14514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80063" y="4076700"/>
            <a:ext cx="1674812" cy="22320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 папой «Волшебница вода и соль»</a:t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- продолжать формировать представления о свойствах воды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Олег\Desktop\Новая папка\опыты 0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750182"/>
            <a:ext cx="4038600" cy="2268537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Олег\Desktop\Новая папка\опыты 0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693362" y="1750182"/>
            <a:ext cx="4038600" cy="2268537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5" descr="D:\Загрузки\опыты 05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221088"/>
            <a:ext cx="3971925" cy="223202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Узнаем, какая глина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Цель: - знакомить со свойствами глины: размокает, мнётся, бьётся; - учить определять качества глины: мягкая, пластичная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Picture 3" descr="C:\Users\Олег\Desktop\Новая папка\IMG_20150216_193610.jpg"/>
          <p:cNvPicPr>
            <a:picLocks noGrp="1"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80158"/>
            <a:ext cx="3394075" cy="45259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Олег\Desktop\Новая папка\IMG_20150216_193616.jpg"/>
          <p:cNvPicPr>
            <a:picLocks noGrp="1"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07293"/>
            <a:ext cx="3394075" cy="45259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19753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«Встреча с гномом Василием»</a:t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(итоговое мероприятие)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C:\Users\Олег\Desktop\нод\S500349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11188" y="1728788"/>
            <a:ext cx="2520950" cy="188912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4" descr="C:\Users\Олег\Desktop\нод\S50034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371850" y="1728788"/>
            <a:ext cx="2482850" cy="186055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6" descr="F:\фото занятие февраль\S50035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2825" y="1728788"/>
            <a:ext cx="2495550" cy="18700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Олег\Desktop\нод\S500349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6701" y="3874293"/>
            <a:ext cx="2497138" cy="18716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Олег\Desktop\нод\S500350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20638" y="3891756"/>
            <a:ext cx="2473325" cy="18542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Олег\Desktop\к педсовету\проект занятие1\фото занятие февраль\S500350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3893012"/>
            <a:ext cx="2482850" cy="1862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реализации проекта у детей наблюдается позитивная динамика представлений об объектах неживой природы 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3170128"/>
            <a:ext cx="3309049" cy="20807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89061" y="2541371"/>
            <a:ext cx="3272785" cy="33382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4100" y="22714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начало/проекта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н-17ч-68%                  с-8ч-32%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22714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конец/проекта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н-5ч-20%      с-9ч-36%  в-11ч-44%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539750" y="765175"/>
            <a:ext cx="7772400" cy="2205038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«Расскажи–и я забуду,</a:t>
            </a:r>
            <a:b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покажи-и я запомню,</a:t>
            </a:r>
            <a:b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 попробовать – и я пойму» </a:t>
            </a: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4568825" cy="1562100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</a:t>
            </a:r>
          </a:p>
          <a:p>
            <a:pPr eaLnBrk="1" hangingPunct="1"/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успехов!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2048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275" y="355600"/>
            <a:ext cx="8299450" cy="1143000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endParaRPr lang="ru-RU" i="1" dirty="0" smtClean="0">
              <a:solidFill>
                <a:srgbClr val="0070C0"/>
              </a:solidFill>
            </a:endParaRP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500063" y="1928813"/>
            <a:ext cx="8143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0063" y="1744305"/>
            <a:ext cx="814387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экспериментальной деятельности дошкольников лежит жажда познания, стремления к открытиям, любознательность, потребность в умственных впечатлениях, и наша  задача удовлетворить потребность  детей, и что в свою очередь  приведёт к интеллектуальному, познавательному, эмоциональному развитию.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75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31888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2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познавательный интерес к деятельности в форме экспериментальных действий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овладеть способами практического взаимодействия с окружающей средой</a:t>
            </a:r>
          </a:p>
          <a:p>
            <a:pPr eaLnBrk="1" hangingPunct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5" descr="C:\Users\Олег\Desktop\к педсовету\проект занятие1\IMG_20150113_1700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0299" y="2420888"/>
            <a:ext cx="4038600" cy="3028950"/>
          </a:xfrm>
          <a:noFill/>
          <a:ln w="38100">
            <a:solidFill>
              <a:schemeClr val="bg1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825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1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61975" y="549275"/>
            <a:ext cx="8186738" cy="804863"/>
          </a:xfrm>
        </p:spPr>
        <p:txBody>
          <a:bodyPr/>
          <a:lstStyle/>
          <a:p>
            <a:pPr algn="ctr" eaLnBrk="1" hangingPunct="1"/>
            <a:r>
              <a:rPr lang="ru-RU" sz="4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400" b="0" i="1" dirty="0" smtClean="0">
              <a:solidFill>
                <a:schemeClr val="tx2"/>
              </a:solidFill>
            </a:endParaRPr>
          </a:p>
        </p:txBody>
      </p:sp>
      <p:sp>
        <p:nvSpPr>
          <p:cNvPr id="6147" name="Rectangle 10"/>
          <p:cNvSpPr>
            <a:spLocks noGrp="1" noChangeArrowheads="1"/>
          </p:cNvSpPr>
          <p:nvPr>
            <p:ph idx="1"/>
          </p:nvPr>
        </p:nvSpPr>
        <p:spPr>
          <a:xfrm>
            <a:off x="352425" y="1900700"/>
            <a:ext cx="8424863" cy="4401205"/>
          </a:xfrm>
        </p:spPr>
        <p:txBody>
          <a:bodyPr anchor="ctr">
            <a:spAutoFit/>
          </a:bodyPr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Расширить представление детей о физических свойствах окружающего мира (твердость, мягкость, сыпучесть, вязкость, плавучесть, растворимость.);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Расширить представление об использовании человеком факторов природной среды: солнце, земля, воздух, вода, растения и животные для удовлетворения своих потребностей;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Развить эмоционально-ценностное отношение к окружающему миру.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25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4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1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40819" y="401638"/>
            <a:ext cx="8218488" cy="1012825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этапа</a:t>
            </a:r>
            <a:endParaRPr lang="ru-RU" i="1" dirty="0" smtClean="0">
              <a:solidFill>
                <a:schemeClr val="tx2"/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402138" cy="46799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 - подготовительный </a:t>
            </a:r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 проанализировать методическую литературу по теме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планирования детской экспериментальной деятельности в рамках проекта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основного оборудования и материала для оснащения центра экспериментальной деятельности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(диагностика)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7172" name="Содержимое 4" descr="http://static.my-shop.ru/product/2/65/647264.jpg"/>
          <p:cNvPicPr>
            <a:picLocks noGrp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773238"/>
            <a:ext cx="1296988" cy="2160587"/>
          </a:xfrm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7173" name="Рисунок 5" descr="http://mirknig.com/uploads/posts/2010-04/thumbs/1270181283_rebenok_v_mire_20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773238"/>
            <a:ext cx="1223963" cy="2160587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Рисунок 7" descr="4195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289425"/>
            <a:ext cx="1295400" cy="20193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Рисунок 8" descr="Рахманова, Щетинина, Дыбина - Неизведанное рядом. Опыты и эксперименты для дошкольников обложка книги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292600"/>
            <a:ext cx="1295400" cy="201612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75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75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663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75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45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75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863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75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75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431577"/>
            <a:ext cx="8229600" cy="139987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 этап – основной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работы с детьми по экспериментальной деятельности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54236"/>
            <a:ext cx="4038600" cy="175679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«Водяная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мельница»</a:t>
            </a:r>
          </a:p>
          <a:p>
            <a:pPr marL="0" indent="0" algn="ctr" eaLnBrk="1" hangingPunct="1">
              <a:buNone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развивать представление о том, что вода может приводить в движение другие предметы</a:t>
            </a:r>
          </a:p>
          <a:p>
            <a:pPr algn="ctr" eaLnBrk="1" hangingPunct="1">
              <a:buFont typeface="Wingdings" panose="05000000000000000000" pitchFamily="2" charset="2"/>
              <a:buChar char="ü"/>
            </a:pPr>
            <a:endParaRPr lang="ru-RU" sz="20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6" name="Picture 5" descr="C:\Users\Олег\Desktop\к педсовету\проект занятие1\IMG_20150113_09104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6837" y="1992793"/>
            <a:ext cx="2447925" cy="1835150"/>
          </a:xfr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8197" name="Picture 7" descr="C:\Users\Олег\Desktop\к педсовету\проект занятие1\IMG_20150113_09302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621088"/>
            <a:ext cx="2698750" cy="20256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14800" y="424485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«Плавает – тонет»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показать, что лёгкие предметы плавают, тяжёлые – тонут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45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75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«Снег - снежок»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- подвести детей к пониманию связи между состоянием снега и температурой воздуха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7" descr="C:\Users\Олег\Desktop\к педсовету\проект занятие1\IMG_20150114_09342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187450" y="1989138"/>
            <a:ext cx="2976563" cy="223202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6" descr="C:\Users\Олег\Desktop\к педсовету\проект занятие1\IMG_20150114_0937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860031" y="1989139"/>
            <a:ext cx="2977716" cy="223202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8" descr="C:\Users\Олег\Desktop\к педсовету\проект занятие1\IMG_20150114_0939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575" y="4365625"/>
            <a:ext cx="2771775" cy="20796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75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tx2"/>
                </a:solidFill>
              </a:rPr>
              <a:t/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ru-RU" sz="3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Бусы для зимы</a:t>
            </a:r>
            <a:r>
              <a:rPr lang="en-US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Цель-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подвести детей к пониманию защитных свойств снега</a:t>
            </a:r>
            <a:r>
              <a:rPr lang="en-US" sz="2000" b="1" i="1" dirty="0" smtClean="0">
                <a:solidFill>
                  <a:schemeClr val="tx2"/>
                </a:solidFill>
              </a:rPr>
              <a:t/>
            </a:r>
            <a:br>
              <a:rPr lang="en-US" sz="2000" b="1" i="1" dirty="0" smtClean="0">
                <a:solidFill>
                  <a:schemeClr val="tx2"/>
                </a:solidFill>
              </a:rPr>
            </a:br>
            <a:endParaRPr lang="ru-RU" b="1" i="1" dirty="0" smtClean="0">
              <a:solidFill>
                <a:schemeClr val="tx2"/>
              </a:solidFill>
            </a:endParaRPr>
          </a:p>
        </p:txBody>
      </p:sp>
      <p:pic>
        <p:nvPicPr>
          <p:cNvPr id="10243" name="Picture 5" descr="C:\Users\Олег\Desktop\IMG_20150126_1020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420938"/>
            <a:ext cx="4038600" cy="3028950"/>
          </a:xfr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244" name="Picture 6" descr="C:\Users\Олег\Desktop\IMG_20150127_1002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63" y="2425700"/>
            <a:ext cx="4032250" cy="3024188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 – заключительный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в экспериментальную деятельность детей</a:t>
            </a:r>
            <a:endParaRPr lang="ru-RU" sz="22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Picture 5" descr="C:\Users\Олег\Desktop\посылка\IMG_20150129_0811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660525"/>
            <a:ext cx="3311525" cy="2214563"/>
          </a:xfr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1268" name="Picture 6" descr="C:\Users\Олег\Desktop\посылка\IMG_20150129_0812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3475" y="1682750"/>
            <a:ext cx="3186113" cy="2195513"/>
          </a:xfr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1270" name="Picture 8" descr="C:\Users\Олег\Desktop\посылка\IMG_20150129_08130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4140200"/>
            <a:ext cx="3206750" cy="227647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000">
        <p:cover/>
      </p:transition>
    </mc:Choice>
    <mc:Fallback>
      <p:transition spd="slow" advClick="0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285</Words>
  <Application>Microsoft Office PowerPoint</Application>
  <PresentationFormat>Экран (4:3)</PresentationFormat>
  <Paragraphs>44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Проект  «Маленькие исследователи»  в МБДОУ Д/с № 42 г. Камышин.</vt:lpstr>
      <vt:lpstr>Актуальность </vt:lpstr>
      <vt:lpstr>Цель:</vt:lpstr>
      <vt:lpstr> Задачи:</vt:lpstr>
      <vt:lpstr>Три этапа</vt:lpstr>
      <vt:lpstr>2 этап – основной Проведение работы с детьми по экспериментальной деятельности  </vt:lpstr>
      <vt:lpstr>«Снег - снежок» Цель - подвести детей к пониманию связи между состоянием снега и температурой воздуха</vt:lpstr>
      <vt:lpstr> Бусы для зимы Цель- подвести детей к пониманию защитных свойств снега </vt:lpstr>
      <vt:lpstr>3 этап – заключительный Привлечение родителей в экспериментальную деятельность детей</vt:lpstr>
      <vt:lpstr>Новинки нашей лаборатории</vt:lpstr>
      <vt:lpstr>Песочная страна Цель - знакомить со свойствами сухого песка - сыплется</vt:lpstr>
      <vt:lpstr>Чудеса дома у Насти</vt:lpstr>
      <vt:lpstr>Волшебство Мишели «Разноцветные шарики » Цель- закрепление  представления о свойствах льда</vt:lpstr>
      <vt:lpstr>Вместе с  папой «Волшебница вода и соль»  Цель: - продолжать формировать представления о свойствах воды</vt:lpstr>
      <vt:lpstr>  Узнаем, какая глина   Цель: - знакомить со свойствами глины: размокает, мнётся, бьётся; - учить определять качества глины: мягкая, пластичная </vt:lpstr>
      <vt:lpstr>«Встреча с гномом Василием» (итоговое мероприятие)</vt:lpstr>
      <vt:lpstr>Вывод: в результате реализации проекта у детей наблюдается позитивная динамика представлений об объектах неживой природы </vt:lpstr>
      <vt:lpstr> «Расскажи–и я забуду, покажи-и я запомню, дай попробовать – и я пойму»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Corowina</dc:creator>
  <cp:lastModifiedBy>Олег</cp:lastModifiedBy>
  <cp:revision>109</cp:revision>
  <dcterms:created xsi:type="dcterms:W3CDTF">2013-02-09T17:45:17Z</dcterms:created>
  <dcterms:modified xsi:type="dcterms:W3CDTF">2015-05-24T12:33:43Z</dcterms:modified>
  <cp:contentStatus/>
</cp:coreProperties>
</file>