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DCB5-A3A1-4F3A-B7BF-1D5A2BC13C4E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9F22-2BAA-4538-AF5D-73595B64F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058B-6653-4F0B-9FB3-3DF7223BA4F1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77BA-B768-41F5-A260-1D37710C9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5B5D-ABAD-4A22-835F-9BCC5E34A9A7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87E5-7600-4EC6-80CB-9C0DBDA33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9AE5-648A-4BB6-BB2A-4158465878C5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EC80-8A04-4FEF-BBCF-1936F4504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E7D5-7B25-44C4-9971-862E70EF7CD9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8632-436C-4BF5-9CBB-DCB096986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077F-3476-46B6-9299-4642950AFA9B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9079-2B80-4D75-9C4D-ECF3BE14F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5AD7-BFA0-423C-AA44-F3FD5B15280B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6EE6-8A7C-4DD6-B1B5-A1898C4C3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5892-557D-4A9A-AB82-58A0C9224602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99D3-AA77-4C35-BFD8-8B363BB30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BEAB-94B2-43A2-B6A7-A0FBE1E77E0D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6585E-4108-4A34-BCE2-58A8CB532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7114-62F1-4AF3-9992-E9F1EB6C7AD9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0CA7-80EF-4945-BC07-E5989AD0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FCCB-5692-4CE4-ABE8-64F56BC51E46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99CF-685A-4868-94F4-49A842874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C170E-B9C0-4A9B-9CB9-ED818EE54E8E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ADF02-A583-4968-A169-6AC30B76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only.ru/deti/maminy_sekrety/podelki_iz_brosovogo_materiala_svoimi_rukami_dlja_detej_i_vzroslyh" TargetMode="External"/><Relationship Id="rId2" Type="http://schemas.openxmlformats.org/officeDocument/2006/relationships/hyperlink" Target="http://www.millionpodarkov.ru/podelki/brosovyj-mate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alin.mospsy.ru/l_03_00/l0256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874838"/>
          </a:xfrm>
        </p:spPr>
        <p:txBody>
          <a:bodyPr/>
          <a:lstStyle/>
          <a:p>
            <a:pPr eaLnBrk="1" hangingPunct="1"/>
            <a:r>
              <a:rPr lang="ru-RU" b="1" smtClean="0"/>
              <a:t>Поделки из бросового материала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5589588"/>
            <a:ext cx="6400800" cy="769937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chemeClr val="tx1"/>
                </a:solidFill>
              </a:rPr>
              <a:t>Методический материал к уроку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075612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Адреса полезных сайтов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11188" y="2205038"/>
            <a:ext cx="8064500" cy="403225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u="sng" smtClean="0">
                <a:hlinkClick r:id="rId2"/>
              </a:rPr>
              <a:t>http://www.millionpodarkov.ru/podelki/brosovyj-material/</a:t>
            </a:r>
            <a:endParaRPr lang="ru-RU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u="sng" smtClean="0">
                <a:hlinkClick r:id="rId3"/>
              </a:rPr>
              <a:t>http://womanonly.ru/deti/maminy_sekrety/podelki_iz_brosovogo_materiala_svoimi_rukami_dlja_detej_i_vzroslyh</a:t>
            </a:r>
            <a:endParaRPr lang="ru-RU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u="sng" smtClean="0">
                <a:hlinkClick r:id="rId4"/>
              </a:rPr>
              <a:t>http://adalin.mospsy.ru/l_03_00/l0256.shtml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8075612" cy="48244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Бросовый материал – это, так называемое, вторичное сырье: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 пластиковые бутылки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 пробки от бутылок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 фантики от конфет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 коробочки от киндера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 стаканчики из-под йогурта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 картонные коробки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Поделки из пластиковых бутылок</a:t>
            </a:r>
            <a:endParaRPr lang="ru-RU" dirty="0"/>
          </a:p>
        </p:txBody>
      </p:sp>
      <p:pic>
        <p:nvPicPr>
          <p:cNvPr id="3" name="Рисунок 2" descr="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77072"/>
            <a:ext cx="2255912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05064"/>
            <a:ext cx="2460104" cy="246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7685947_large_66453825_P1030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990192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060848"/>
            <a:ext cx="2388096" cy="238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Поделки из пробок от бутылок</a:t>
            </a:r>
            <a:endParaRPr lang="ru-RU" dirty="0"/>
          </a:p>
        </p:txBody>
      </p:sp>
      <p:pic>
        <p:nvPicPr>
          <p:cNvPr id="7" name="Рисунок 6" descr="623825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1299950766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60848"/>
            <a:ext cx="3096344" cy="3329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1258979092_fl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501008"/>
            <a:ext cx="2087775" cy="3013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Поделки из фантиков от конфет</a:t>
            </a:r>
            <a:endParaRPr lang="ru-RU" dirty="0"/>
          </a:p>
        </p:txBody>
      </p:sp>
      <p:pic>
        <p:nvPicPr>
          <p:cNvPr id="5" name="Рисунок 4" descr="P1070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060575"/>
            <a:ext cx="20161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2060575"/>
            <a:ext cx="2087562" cy="200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2133600"/>
            <a:ext cx="3024187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ANAMA_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92600"/>
            <a:ext cx="2736850" cy="20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5441008_large_1356035004_kvilling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5" y="4292600"/>
            <a:ext cx="26797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Поделки из пуговиц</a:t>
            </a:r>
            <a:endParaRPr lang="ru-RU" dirty="0"/>
          </a:p>
        </p:txBody>
      </p:sp>
      <p:pic>
        <p:nvPicPr>
          <p:cNvPr id="4" name="Рисунок 3" descr="Поделки из бросового материала своими руками для детей и их родителей - поделки из картона 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6096000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Игры-головоломки из картона</a:t>
            </a:r>
            <a:endParaRPr lang="ru-RU" dirty="0"/>
          </a:p>
        </p:txBody>
      </p:sp>
      <p:pic>
        <p:nvPicPr>
          <p:cNvPr id="5" name="Рисунок 4" descr="Поделки из бросового материала своими руками для детей и их родителей - поделки из картона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2133600"/>
            <a:ext cx="6096000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Поделки из стаканчиков от йогурта и коробочек от киндера</a:t>
            </a:r>
            <a:endParaRPr lang="ru-RU" dirty="0"/>
          </a:p>
        </p:txBody>
      </p:sp>
      <p:pic>
        <p:nvPicPr>
          <p:cNvPr id="4" name="Рисунок 3" descr="1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3048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ef2b5b3aabaca0cab0c03472e58186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3890730" cy="291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008062"/>
          </a:xfrm>
        </p:spPr>
        <p:txBody>
          <a:bodyPr/>
          <a:lstStyle/>
          <a:p>
            <a:pPr eaLnBrk="1" hangingPunct="1"/>
            <a:r>
              <a:rPr lang="ru-RU" smtClean="0"/>
              <a:t>Поделки из прищепок и ложек</a:t>
            </a:r>
          </a:p>
        </p:txBody>
      </p:sp>
      <p:pic>
        <p:nvPicPr>
          <p:cNvPr id="7" name="Рисунок 6" descr="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3048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2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4521231" cy="2547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pad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notepad1</Template>
  <TotalTime>73</TotalTime>
  <Words>76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notepad1</vt:lpstr>
      <vt:lpstr>Поделки из бросового материала</vt:lpstr>
      <vt:lpstr>Слайд 2</vt:lpstr>
      <vt:lpstr>Поделки из пластиковых бутылок</vt:lpstr>
      <vt:lpstr>Поделки из пробок от бутылок</vt:lpstr>
      <vt:lpstr>Поделки из фантиков от конфет</vt:lpstr>
      <vt:lpstr>Поделки из пуговиц</vt:lpstr>
      <vt:lpstr>Игры-головоломки из картона</vt:lpstr>
      <vt:lpstr>Поделки из стаканчиков от йогурта и коробочек от киндера</vt:lpstr>
      <vt:lpstr>Поделки из прищепок и ложек</vt:lpstr>
      <vt:lpstr>Адреса полезных сайтов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бросового материала</dc:title>
  <dc:creator>Наталья</dc:creator>
  <cp:lastModifiedBy>Admin</cp:lastModifiedBy>
  <cp:revision>13</cp:revision>
  <dcterms:created xsi:type="dcterms:W3CDTF">2014-10-19T10:33:34Z</dcterms:created>
  <dcterms:modified xsi:type="dcterms:W3CDTF">2015-06-03T18:38:11Z</dcterms:modified>
</cp:coreProperties>
</file>