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8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1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1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D994-D179-47D9-A02F-22225C56C17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/>
          <a:stretch>
            <a:fillRect l="-1000" t="-4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10" y="629188"/>
            <a:ext cx="2092960" cy="279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3728775"/>
            <a:ext cx="4087906" cy="2436741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9" y="3669676"/>
            <a:ext cx="3537610" cy="255494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37" y="576894"/>
            <a:ext cx="3542442" cy="28462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28" y="952291"/>
            <a:ext cx="1569720" cy="20955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940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" y="1"/>
            <a:ext cx="10332720" cy="9829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Рекомендации родителям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165861"/>
            <a:ext cx="1120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Знакомьте малыша с окружающем его миром. Предлагайте рисовать всё о чём ребёнок любит говорить и беседовать с ним обо всём, что он любит рисовать.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Разные изобразительные материалы( карандаши, краски, кисти, фломастеры и т.д.) необходимо располагать в поле зрения малыша, чтобы у него возникло желание творить.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Н</a:t>
            </a:r>
            <a:r>
              <a:rPr lang="ru-RU" sz="2800" dirty="0" smtClean="0"/>
              <a:t>е критикуйте ребёнка, а наоборот хвалите и помогайте ему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И тогда наши дети будут жить в мире красоты и  творчества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01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833121"/>
            <a:ext cx="9140933" cy="50167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584200"/>
          </a:effectLst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Пусть дети рисуют , творят,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ф</a:t>
            </a:r>
            <a:r>
              <a:rPr lang="ru-RU" sz="3200" b="1" i="1" dirty="0" smtClean="0">
                <a:solidFill>
                  <a:srgbClr val="FF0000"/>
                </a:solidFill>
              </a:rPr>
              <a:t>антазируют!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Не каждый из них станет художником.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</a:t>
            </a:r>
            <a:r>
              <a:rPr lang="ru-RU" sz="3200" b="1" i="1" dirty="0" smtClean="0">
                <a:solidFill>
                  <a:srgbClr val="FF0000"/>
                </a:solidFill>
              </a:rPr>
              <a:t>о рисование доставит им удовольствие,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</a:t>
            </a:r>
            <a:r>
              <a:rPr lang="ru-RU" sz="3200" b="1" i="1" dirty="0" smtClean="0">
                <a:solidFill>
                  <a:srgbClr val="FF0000"/>
                </a:solidFill>
              </a:rPr>
              <a:t>ни познают радость творчества,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</a:t>
            </a:r>
            <a:r>
              <a:rPr lang="ru-RU" sz="3200" b="1" i="1" dirty="0" smtClean="0">
                <a:solidFill>
                  <a:srgbClr val="FF0000"/>
                </a:solidFill>
              </a:rPr>
              <a:t>аучатся видеть прекрасное в обычном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Пусть они растут с душой художником!</a:t>
            </a: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167">
            <a:off x="383696" y="4732650"/>
            <a:ext cx="2283673" cy="1680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84" y="4273957"/>
            <a:ext cx="2198085" cy="200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027">
            <a:off x="9257717" y="444600"/>
            <a:ext cx="2612685" cy="165884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133">
            <a:off x="538439" y="851349"/>
            <a:ext cx="2494747" cy="184517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777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729" y="3092823"/>
            <a:ext cx="11645153" cy="3576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Спасибо за внимание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3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120</Words>
  <Application>Microsoft Office PowerPoint</Application>
  <PresentationFormat>Произвольный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Рекомендации родителям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 правда, Ну чего же тут скрывать? Дети любят, очень любят рисовать! На бумаге, на асфальте, на стене И в трамвае на окне.</dc:title>
  <dc:creator>User</dc:creator>
  <cp:lastModifiedBy>Ваван</cp:lastModifiedBy>
  <cp:revision>89</cp:revision>
  <dcterms:created xsi:type="dcterms:W3CDTF">2014-02-09T13:29:41Z</dcterms:created>
  <dcterms:modified xsi:type="dcterms:W3CDTF">2014-05-21T17:10:50Z</dcterms:modified>
</cp:coreProperties>
</file>