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9F84-0CDB-437B-8B8F-382962B2718E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DDBD-B3D5-48F1-A614-F3B14F254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internet.ru/users/merlin1703/post19502931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417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Основы вязания крючком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3501008"/>
            <a:ext cx="3826768" cy="26251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Выполнила: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Корощенко</a:t>
            </a:r>
            <a:r>
              <a:rPr lang="ru-RU" dirty="0" smtClean="0"/>
              <a:t> Л.М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читель технологии СОШ №9</a:t>
            </a:r>
          </a:p>
          <a:p>
            <a:pPr>
              <a:buNone/>
            </a:pPr>
            <a:r>
              <a:rPr lang="ru-RU" dirty="0" smtClean="0"/>
              <a:t>г. Усть-Кут. Иркутская </a:t>
            </a:r>
            <a:r>
              <a:rPr lang="ru-RU" dirty="0" err="1" smtClean="0"/>
              <a:t>обл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2011г.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Вязка из двойных столбиков без </a:t>
            </a:r>
            <a:r>
              <a:rPr lang="ru-RU" b="1" dirty="0" err="1"/>
              <a:t>накида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4032448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 ряд: 1ДСБН из третьей ВП от крючка, 1 </a:t>
            </a:r>
            <a:r>
              <a:rPr lang="ru-RU" dirty="0" smtClean="0"/>
              <a:t>LC</a:t>
            </a:r>
          </a:p>
          <a:p>
            <a:pPr>
              <a:buNone/>
            </a:pPr>
            <a:r>
              <a:rPr lang="ru-RU" dirty="0" smtClean="0"/>
              <a:t>2 </a:t>
            </a:r>
            <a:r>
              <a:rPr lang="ru-RU" dirty="0"/>
              <a:t>ряд: 2 ДСБН пропустить первый ДСБН, 1 ДСБН из каждого ДСБН, в конце ряда 1 ДСБН из двух ВП, перевернуть работу. </a:t>
            </a:r>
            <a:br>
              <a:rPr lang="ru-RU" dirty="0"/>
            </a:br>
            <a:r>
              <a:rPr lang="ru-RU" dirty="0"/>
              <a:t>Повторять второй ряд.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схема узора крючком из двойных столбиков без наки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24744"/>
            <a:ext cx="43204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зор крючком из двойных столбиков без накид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501008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Вязка из столбиков с </a:t>
            </a:r>
            <a:r>
              <a:rPr lang="ru-RU" b="1" dirty="0" err="1"/>
              <a:t>накидом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908720"/>
            <a:ext cx="5040560" cy="59492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Количество петель - любое + добавить 2</a:t>
            </a:r>
            <a:br>
              <a:rPr lang="ru-RU" dirty="0"/>
            </a:br>
            <a:r>
              <a:rPr lang="ru-RU" dirty="0"/>
              <a:t>1 ряд: 1 СН из четвертой ВП от крючка. ( Три пропущенные займут место первого СН), 1 СН из каждой ВП до конца ряда, перевернуть работу.</a:t>
            </a:r>
            <a:br>
              <a:rPr lang="ru-RU" dirty="0"/>
            </a:br>
            <a:r>
              <a:rPr lang="ru-RU" dirty="0"/>
              <a:t>2 ряд: 3 ВП, Пропустить первый СН, 1 СН из каждого СН предыдущего ряда, в конце ряда 1 СН из трех ВП, перевернуть работу.</a:t>
            </a:r>
            <a:br>
              <a:rPr lang="ru-RU" dirty="0"/>
            </a:br>
            <a:r>
              <a:rPr lang="ru-RU" dirty="0"/>
              <a:t>Повторять 2 ряд.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схема узора крючком из столбиков без наки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980728"/>
            <a:ext cx="41044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зор крючком из столбиков без накид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01008"/>
            <a:ext cx="25202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Вязка из столбиков с двумя </a:t>
            </a:r>
            <a:r>
              <a:rPr lang="ru-RU" b="1" dirty="0" err="1"/>
              <a:t>накидами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4499992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Количество петель - любое + 3</a:t>
            </a:r>
            <a:br>
              <a:rPr lang="ru-RU" dirty="0"/>
            </a:br>
            <a:r>
              <a:rPr lang="ru-RU" dirty="0"/>
              <a:t>1 ряд: 1 СДН из </a:t>
            </a:r>
            <a:r>
              <a:rPr lang="ru-RU" dirty="0" err="1"/>
              <a:t>яптой</a:t>
            </a:r>
            <a:r>
              <a:rPr lang="ru-RU" dirty="0"/>
              <a:t> петли от крючка, 1 СДН из каждого СДН, перевернуть работу. </a:t>
            </a:r>
            <a:br>
              <a:rPr lang="ru-RU" dirty="0"/>
            </a:br>
            <a:r>
              <a:rPr lang="ru-RU" dirty="0"/>
              <a:t>2 ряд: 4 ВП, пропустить первый СДН, 1 СДН из каждого СДН, в конце ряда1 СДН из четырех ВП, перевернуть работу. </a:t>
            </a:r>
            <a:br>
              <a:rPr lang="ru-RU" dirty="0"/>
            </a:br>
            <a:r>
              <a:rPr lang="ru-RU" dirty="0"/>
              <a:t>Повторять 2 ряд.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схема узора крючком из столбиков без наки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052736"/>
            <a:ext cx="375396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зор крючком из столбиков без накид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73016"/>
            <a:ext cx="309634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Круговая вязка из столбиков без </a:t>
            </a:r>
            <a:r>
              <a:rPr lang="ru-RU" b="1" dirty="0" err="1"/>
              <a:t>накида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4716016" cy="58772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Вывязанные по кругу без прибавки петель столбики образуют полую трубу. </a:t>
            </a:r>
            <a:br>
              <a:rPr lang="ru-RU" dirty="0"/>
            </a:br>
            <a:r>
              <a:rPr lang="ru-RU" dirty="0"/>
              <a:t>Количество </a:t>
            </a:r>
            <a:r>
              <a:rPr lang="ru-RU" dirty="0" err="1"/>
              <a:t>петль</a:t>
            </a:r>
            <a:r>
              <a:rPr lang="ru-RU" dirty="0"/>
              <a:t> - любое.</a:t>
            </a:r>
            <a:br>
              <a:rPr lang="ru-RU" dirty="0"/>
            </a:br>
            <a:r>
              <a:rPr lang="ru-RU" dirty="0"/>
              <a:t>Связанную цепочку из ВП замкнуть в круг.</a:t>
            </a:r>
            <a:br>
              <a:rPr lang="ru-RU" dirty="0"/>
            </a:br>
            <a:r>
              <a:rPr lang="ru-RU" dirty="0"/>
              <a:t>1 круг: 1 ВП (вместо первой петли), 1 СБН из первой провязанной петли цепочки, 1 СБН из каждой ВП до конца ряда, пропустить1 ПП, 1 ПП из первой из первой ВП в начале этого круга.</a:t>
            </a:r>
            <a:br>
              <a:rPr lang="ru-RU" dirty="0"/>
            </a:br>
            <a:r>
              <a:rPr lang="ru-RU" dirty="0"/>
              <a:t>2 круг: 1 ВП, 1 СБН из первого СБН предыдущего ряда, 1 СБН из каждого СБН до конца ряда, пропустить ПП, 1 ПП Из 1 ВП в начале этого круга </a:t>
            </a:r>
            <a:br>
              <a:rPr lang="ru-RU" dirty="0"/>
            </a:br>
            <a:r>
              <a:rPr lang="ru-RU" dirty="0"/>
              <a:t>Повторять круг 2.</a:t>
            </a:r>
            <a:br>
              <a:rPr lang="ru-RU" dirty="0"/>
            </a:br>
            <a:r>
              <a:rPr lang="ru-RU" dirty="0"/>
              <a:t>Аналогично можно вязать по кругу из других столбиков.</a:t>
            </a:r>
          </a:p>
          <a:p>
            <a:endParaRPr lang="ru-RU" dirty="0"/>
          </a:p>
        </p:txBody>
      </p:sp>
      <p:pic>
        <p:nvPicPr>
          <p:cNvPr id="4" name="Рисунок 3" descr="схема узора крючком из столбиков без наки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41707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http://www.liveinternet.ru/users/merlin1703/post195029313/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Воздушная петля (ВП)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4104456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Выполнение большинства изделий и образцов начинается с вязания цепочки из определенного количества воздушных петель. Такая цепочка используется как начальный ряд, а так же часто является частью узора и выполняется в процессе вязки.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вязание воздушной петли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268760"/>
            <a:ext cx="493204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Полустолбик</a:t>
            </a:r>
            <a:r>
              <a:rPr lang="ru-RU" b="1" dirty="0"/>
              <a:t>(ПС) (ВП)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292080" cy="58772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Вязать начинаем с конца цепочки из воздушных петель. Вводим </a:t>
            </a:r>
            <a:r>
              <a:rPr lang="ru-RU" dirty="0" err="1"/>
              <a:t>крючек</a:t>
            </a:r>
            <a:r>
              <a:rPr lang="ru-RU" dirty="0"/>
              <a:t> во вторую с конца петлю, захватываем нить и протягиваем ее через две петли, находящиеся на крючке. Первый </a:t>
            </a:r>
            <a:r>
              <a:rPr lang="ru-RU" dirty="0" err="1"/>
              <a:t>полустолбик</a:t>
            </a:r>
            <a:r>
              <a:rPr lang="ru-RU" dirty="0"/>
              <a:t> готов, далее продолжаем также, вводя </a:t>
            </a:r>
            <a:r>
              <a:rPr lang="ru-RU" dirty="0" err="1"/>
              <a:t>крючек</a:t>
            </a:r>
            <a:r>
              <a:rPr lang="ru-RU" dirty="0"/>
              <a:t> под каждую петлю до конца ряда.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вязание полустолбика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052736"/>
            <a:ext cx="486003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Столбик без </a:t>
            </a:r>
            <a:r>
              <a:rPr lang="ru-RU" b="1" dirty="0" err="1"/>
              <a:t>накида</a:t>
            </a:r>
            <a:r>
              <a:rPr lang="ru-RU" b="1" dirty="0"/>
              <a:t> (СБН)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4644008" cy="587727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Вязание начинаем с конца цепочки воздушных петель. </a:t>
            </a:r>
            <a:r>
              <a:rPr lang="ru-RU" dirty="0" err="1"/>
              <a:t>Крючек</a:t>
            </a:r>
            <a:r>
              <a:rPr lang="ru-RU" dirty="0"/>
              <a:t> вводим во вторую от края петлю. Захватываем нить и протягиваем ее только через одну петлю находящуюся на крючке. </a:t>
            </a:r>
            <a:br>
              <a:rPr lang="ru-RU" dirty="0"/>
            </a:br>
            <a:r>
              <a:rPr lang="ru-RU" dirty="0"/>
              <a:t>У нас на крючке снова получилось две петли. Теперь повторно захватываем нить и протягиваем ее через обе петли. Столбик без </a:t>
            </a:r>
            <a:r>
              <a:rPr lang="ru-RU" dirty="0" err="1"/>
              <a:t>накида</a:t>
            </a:r>
            <a:r>
              <a:rPr lang="ru-RU" dirty="0"/>
              <a:t> готов. Повторяем вязку до конца ряда. </a:t>
            </a:r>
          </a:p>
        </p:txBody>
      </p:sp>
      <p:pic>
        <p:nvPicPr>
          <p:cNvPr id="4" name="Рисунок 3" descr="вязание столбика без накида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052736"/>
            <a:ext cx="43204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язание столбика без накида крючк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1008"/>
            <a:ext cx="42484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Столбик </a:t>
            </a:r>
            <a:r>
              <a:rPr lang="ru-RU" b="1" dirty="0" err="1"/>
              <a:t>c</a:t>
            </a:r>
            <a:r>
              <a:rPr lang="ru-RU" b="1" dirty="0"/>
              <a:t> </a:t>
            </a:r>
            <a:r>
              <a:rPr lang="ru-RU" b="1" dirty="0" err="1"/>
              <a:t>накидом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4716016" cy="60212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Вязание начинаем с конца цепочки из воздушных петель. Делаем </a:t>
            </a:r>
            <a:r>
              <a:rPr lang="ru-RU" dirty="0" err="1"/>
              <a:t>накид</a:t>
            </a:r>
            <a:r>
              <a:rPr lang="ru-RU" dirty="0"/>
              <a:t> и вводим </a:t>
            </a:r>
            <a:r>
              <a:rPr lang="ru-RU" dirty="0" err="1"/>
              <a:t>крючек</a:t>
            </a:r>
            <a:r>
              <a:rPr lang="ru-RU" dirty="0"/>
              <a:t> в третью с конца петлю воздушной цепочки. Захватываем нить и протягиваем только через одну петлю на крючке. </a:t>
            </a:r>
            <a:br>
              <a:rPr lang="ru-RU" dirty="0"/>
            </a:br>
            <a:r>
              <a:rPr lang="ru-RU" dirty="0"/>
              <a:t>На крючке получилось три петли. Снова захватываем нить и протягиваем ее через все три петли. Прочный столбик готов.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вязание столбика с накидом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41764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язание столбика с накидом крючк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01008"/>
            <a:ext cx="49320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Прочный столбик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836712"/>
            <a:ext cx="5328592" cy="60212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Вязание начинаем с конца цепочки из воздушных петель. </a:t>
            </a:r>
            <a:r>
              <a:rPr lang="ru-RU" dirty="0" err="1"/>
              <a:t>Накинте</a:t>
            </a:r>
            <a:r>
              <a:rPr lang="ru-RU" dirty="0"/>
              <a:t> нить на стержень крючка (</a:t>
            </a:r>
            <a:r>
              <a:rPr lang="ru-RU" dirty="0" err="1"/>
              <a:t>накид</a:t>
            </a:r>
            <a:r>
              <a:rPr lang="ru-RU" dirty="0"/>
              <a:t>) и введите </a:t>
            </a:r>
            <a:r>
              <a:rPr lang="ru-RU" dirty="0" err="1"/>
              <a:t>крючек</a:t>
            </a:r>
            <a:r>
              <a:rPr lang="ru-RU" dirty="0"/>
              <a:t> в четвертую с конца петлю цепочки. Захватите нить и вытяните ее через одну петлю, находящуюся на крючке. </a:t>
            </a:r>
            <a:br>
              <a:rPr lang="ru-RU" dirty="0"/>
            </a:br>
            <a:r>
              <a:rPr lang="ru-RU" dirty="0"/>
              <a:t>У нас на крючке получилось три петли. захватите </a:t>
            </a:r>
            <a:r>
              <a:rPr lang="ru-RU" dirty="0" smtClean="0"/>
              <a:t>нить </a:t>
            </a:r>
            <a:r>
              <a:rPr lang="ru-RU" dirty="0"/>
              <a:t>и протяните ее через две петли на крючке. Теперь на крючке осталось две петли. Вновь захватите нить и протяните ее через оставшиеся петли. Столбик с </a:t>
            </a:r>
            <a:r>
              <a:rPr lang="ru-RU" dirty="0" err="1"/>
              <a:t>накидом</a:t>
            </a:r>
            <a:r>
              <a:rPr lang="ru-RU" dirty="0"/>
              <a:t> готов.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вязание прочного столбика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980728"/>
            <a:ext cx="44279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язание прочного столбика крючк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481736"/>
            <a:ext cx="44279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Столбик с двумя </a:t>
            </a:r>
            <a:r>
              <a:rPr lang="ru-RU" b="1" dirty="0" err="1"/>
              <a:t>накидами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364088" cy="61653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Вязание начинаем с конца цепочки из воздушных петель. Делаем два </a:t>
            </a:r>
            <a:r>
              <a:rPr lang="ru-RU" dirty="0" err="1"/>
              <a:t>накида</a:t>
            </a:r>
            <a:r>
              <a:rPr lang="ru-RU" dirty="0"/>
              <a:t> на </a:t>
            </a:r>
            <a:r>
              <a:rPr lang="ru-RU" dirty="0" err="1"/>
              <a:t>крючек</a:t>
            </a:r>
            <a:r>
              <a:rPr lang="ru-RU" dirty="0"/>
              <a:t>. Вводим </a:t>
            </a:r>
            <a:r>
              <a:rPr lang="ru-RU" dirty="0" err="1"/>
              <a:t>крючек</a:t>
            </a:r>
            <a:r>
              <a:rPr lang="ru-RU" dirty="0"/>
              <a:t> в пятую от него петлю воздушной цепочки. Захватываем нить и протягиваем через одну петлю на крючке. </a:t>
            </a:r>
            <a:br>
              <a:rPr lang="ru-RU" dirty="0"/>
            </a:br>
            <a:r>
              <a:rPr lang="ru-RU" dirty="0" smtClean="0"/>
              <a:t>На </a:t>
            </a:r>
            <a:r>
              <a:rPr lang="ru-RU" dirty="0"/>
              <a:t>крючке получилось четыре петли. Захватываем нить и протягиваем ее через две ближайшие петли. </a:t>
            </a:r>
            <a:br>
              <a:rPr lang="ru-RU" dirty="0"/>
            </a:br>
            <a:r>
              <a:rPr lang="ru-RU" dirty="0" smtClean="0"/>
              <a:t>На </a:t>
            </a:r>
            <a:r>
              <a:rPr lang="ru-RU" dirty="0"/>
              <a:t>крючке осталось три петли. Снова захватываем нить и протягиваем через две петли. </a:t>
            </a:r>
            <a:br>
              <a:rPr lang="ru-RU" dirty="0"/>
            </a:br>
            <a:r>
              <a:rPr lang="ru-RU" dirty="0" smtClean="0"/>
              <a:t>На </a:t>
            </a:r>
            <a:r>
              <a:rPr lang="ru-RU" dirty="0"/>
              <a:t>крючке осталось две петли, захватываем нить и протягиваем ее через эти петли. Столбик с двумя </a:t>
            </a:r>
            <a:r>
              <a:rPr lang="ru-RU" dirty="0" err="1"/>
              <a:t>накидами</a:t>
            </a:r>
            <a:r>
              <a:rPr lang="ru-RU" dirty="0"/>
              <a:t> готов.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вязание столбика с двумя накидами крюч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764704"/>
            <a:ext cx="265288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язание столбика с двумя накидами крючк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132856"/>
            <a:ext cx="26277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язание столбика с двумя накидами крючком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84984"/>
            <a:ext cx="21602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язание столбика с двумя накидами крючком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5157192"/>
            <a:ext cx="1944216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Вязка из столбиков без </a:t>
            </a:r>
            <a:r>
              <a:rPr lang="ru-RU" b="1" dirty="0" err="1"/>
              <a:t>накида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860032" cy="5733256"/>
          </a:xfrm>
        </p:spPr>
        <p:txBody>
          <a:bodyPr>
            <a:normAutofit/>
          </a:bodyPr>
          <a:lstStyle/>
          <a:p>
            <a:r>
              <a:rPr lang="ru-RU" dirty="0"/>
              <a:t>Количество петель - любое.</a:t>
            </a:r>
            <a:br>
              <a:rPr lang="ru-RU" dirty="0"/>
            </a:br>
            <a:r>
              <a:rPr lang="ru-RU" dirty="0"/>
              <a:t>На каждой петле, начиная со второй, предварительно связанной воздушной цепочки, вяжем столбик без </a:t>
            </a:r>
            <a:r>
              <a:rPr lang="ru-RU" dirty="0" err="1"/>
              <a:t>накида</a:t>
            </a:r>
            <a:r>
              <a:rPr lang="ru-RU" dirty="0"/>
              <a:t> (СБН)</a:t>
            </a:r>
            <a:br>
              <a:rPr lang="ru-RU" dirty="0"/>
            </a:br>
            <a:r>
              <a:rPr lang="ru-RU" dirty="0"/>
              <a:t>Второй ряд - повторить перевернув вязание.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узор крючком из столбиков без наки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56992"/>
            <a:ext cx="32403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хема узора крючком из столбиков без накид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8164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Вязка из прочных столбиков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4860032" cy="59492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Количество петель - любое + добавить одну ВП (воздушную петлю) к основной цепочке.</a:t>
            </a:r>
            <a:br>
              <a:rPr lang="ru-RU" dirty="0"/>
            </a:br>
            <a:r>
              <a:rPr lang="ru-RU" dirty="0"/>
              <a:t>Ряд 1: 1 прочный </a:t>
            </a:r>
            <a:r>
              <a:rPr lang="ru-RU" dirty="0" err="1"/>
              <a:t>столбие</a:t>
            </a:r>
            <a:r>
              <a:rPr lang="ru-RU" dirty="0"/>
              <a:t> (ПС) из третьей ВП от крючка, 1 ПС из каждой ВП до конца ряда, перевернуть.</a:t>
            </a:r>
            <a:br>
              <a:rPr lang="ru-RU" dirty="0"/>
            </a:br>
            <a:r>
              <a:rPr lang="ru-RU" dirty="0"/>
              <a:t>Ряд 2: 2 ВП, пропустить 1-й ПС, 1 ПС из Каждого </a:t>
            </a:r>
            <a:r>
              <a:rPr lang="ru-RU" dirty="0" err="1" smtClean="0"/>
              <a:t>Пс</a:t>
            </a:r>
            <a:r>
              <a:rPr lang="ru-RU" dirty="0"/>
              <a:t> предыдущего ряда, в конце - 1 ПС из двух ВП.</a:t>
            </a:r>
            <a:br>
              <a:rPr lang="ru-RU" dirty="0"/>
            </a:br>
            <a:r>
              <a:rPr lang="ru-RU" dirty="0"/>
              <a:t>Повторять второй ряд.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схема узора крючком из прочных столб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6724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зор крючком из прочных столбик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212976"/>
            <a:ext cx="30243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386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Основы вязания крючком</vt:lpstr>
      <vt:lpstr>Воздушная петля (ВП) </vt:lpstr>
      <vt:lpstr>Полустолбик(ПС) (ВП) </vt:lpstr>
      <vt:lpstr>Столбик без накида (СБН) </vt:lpstr>
      <vt:lpstr>Столбик c накидом </vt:lpstr>
      <vt:lpstr>Прочный столбик </vt:lpstr>
      <vt:lpstr>Столбик с двумя накидами </vt:lpstr>
      <vt:lpstr>Вязка из столбиков без накида </vt:lpstr>
      <vt:lpstr>Вязка из прочных столбиков </vt:lpstr>
      <vt:lpstr>Вязка из двойных столбиков без накида </vt:lpstr>
      <vt:lpstr>Вязка из столбиков с накидом </vt:lpstr>
      <vt:lpstr>Вязка из столбиков с двумя накидами </vt:lpstr>
      <vt:lpstr>Круговая вязка из столбиков без накида </vt:lpstr>
      <vt:lpstr>Сайты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7</cp:revision>
  <dcterms:created xsi:type="dcterms:W3CDTF">2011-11-30T13:17:58Z</dcterms:created>
  <dcterms:modified xsi:type="dcterms:W3CDTF">2011-11-30T14:16:15Z</dcterms:modified>
</cp:coreProperties>
</file>