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C7"/>
    <a:srgbClr val="9933FF"/>
    <a:srgbClr val="000000"/>
    <a:srgbClr val="D7E4BD"/>
    <a:srgbClr val="FAC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K:\СлЖЕние С 10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696744" cy="1656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cheburash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68960"/>
            <a:ext cx="3312368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0"/>
            <a:ext cx="291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Математика 1 класс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157192"/>
            <a:ext cx="3031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Сош</a:t>
            </a:r>
            <a:r>
              <a:rPr lang="ru-RU" dirty="0" smtClean="0"/>
              <a:t> №12</a:t>
            </a:r>
          </a:p>
          <a:p>
            <a:r>
              <a:rPr lang="ru-RU" dirty="0" smtClean="0"/>
              <a:t>Г. Белая Калитва п. Коксовый</a:t>
            </a:r>
          </a:p>
          <a:p>
            <a:r>
              <a:rPr lang="ru-RU" dirty="0" smtClean="0"/>
              <a:t>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K:\СлЖЕние С 10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056784" cy="38884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37890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284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2849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05064"/>
            <a:ext cx="4536504" cy="432048"/>
          </a:xfrm>
          <a:prstGeom prst="rect">
            <a:avLst/>
          </a:prstGeom>
          <a:solidFill>
            <a:srgbClr val="B3A2C7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K:\СлЖЕние С 10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7"/>
            <a:ext cx="7200800" cy="180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K:\СлЖЕние С 10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00799" cy="300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5" name="Picture 10" descr="cheburash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72556"/>
            <a:ext cx="4248472" cy="3348732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23677466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1665296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Documents and Settings\Admin\Рабочий стол\49181334_60508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71500"/>
            <a:ext cx="5400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K:\СлЖЕние С 10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1" cy="480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K:\СлЖЕние С 10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267243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476672"/>
            <a:ext cx="8867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476672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5201" y="2967335"/>
            <a:ext cx="307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933056"/>
            <a:ext cx="239841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+ 5 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933056"/>
            <a:ext cx="8867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K:\СлЖЕние С 10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7"/>
            <a:ext cx="7416823" cy="172819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899592" y="3068960"/>
            <a:ext cx="5688632" cy="504056"/>
            <a:chOff x="899592" y="3068960"/>
            <a:chExt cx="5688632" cy="504056"/>
          </a:xfrm>
        </p:grpSpPr>
        <p:sp>
          <p:nvSpPr>
            <p:cNvPr id="6" name="Овал 5"/>
            <p:cNvSpPr/>
            <p:nvPr/>
          </p:nvSpPr>
          <p:spPr>
            <a:xfrm>
              <a:off x="899592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475656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051720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203848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779912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84168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627784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08104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355976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932040" y="306896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43608" y="43651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899592" y="3933056"/>
            <a:ext cx="2232248" cy="504056"/>
            <a:chOff x="899592" y="3933056"/>
            <a:chExt cx="2232248" cy="504056"/>
          </a:xfrm>
        </p:grpSpPr>
        <p:sp>
          <p:nvSpPr>
            <p:cNvPr id="17" name="Овал 16"/>
            <p:cNvSpPr/>
            <p:nvPr/>
          </p:nvSpPr>
          <p:spPr>
            <a:xfrm>
              <a:off x="899592" y="3933056"/>
              <a:ext cx="504056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75656" y="3933056"/>
              <a:ext cx="504056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51720" y="3933056"/>
              <a:ext cx="504056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627784" y="3933056"/>
              <a:ext cx="504056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131840" y="4077072"/>
            <a:ext cx="307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4797152"/>
            <a:ext cx="239841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+ 4 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4797152"/>
            <a:ext cx="8867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K:\СлЖЕние С 10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9"/>
            <a:ext cx="6840760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988840"/>
            <a:ext cx="806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=16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492896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=18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60848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=15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492896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=20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060848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=14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492896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=19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2060848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=17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2564904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=11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K:\СлЖЕние С 10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840760" cy="32339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276872"/>
            <a:ext cx="14574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10+9=19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19-9=10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276872"/>
            <a:ext cx="145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10+6=16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16-6=10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276872"/>
            <a:ext cx="145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10+3=13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13-3=10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276872"/>
            <a:ext cx="145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10+7=17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17-7=10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204864"/>
            <a:ext cx="145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10+2=12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12-2=10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76872"/>
            <a:ext cx="1457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10+1=11</a:t>
            </a:r>
          </a:p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11-1=10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K:\СлЖЕние С 10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056784" cy="43924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2924944"/>
            <a:ext cx="40060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1 клубка пряжи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олучается 2  носков.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K:\СлЖЕние С 10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912767" cy="3270473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835696" y="2204864"/>
            <a:ext cx="6098976" cy="504056"/>
            <a:chOff x="1835696" y="2204864"/>
            <a:chExt cx="6098976" cy="504056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6156176" y="2204864"/>
              <a:ext cx="1778496" cy="504056"/>
            </a:xfrm>
            <a:prstGeom prst="round2DiagRect">
              <a:avLst/>
            </a:prstGeom>
            <a:solidFill>
              <a:srgbClr val="FAC09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35696" y="2348880"/>
              <a:ext cx="38884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07704" y="3573016"/>
            <a:ext cx="2354560" cy="360040"/>
            <a:chOff x="4211960" y="5013176"/>
            <a:chExt cx="2354560" cy="3600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211960" y="5013176"/>
              <a:ext cx="914400" cy="360040"/>
            </a:xfrm>
            <a:prstGeom prst="roundRect">
              <a:avLst/>
            </a:prstGeom>
            <a:solidFill>
              <a:srgbClr val="D7E4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652120" y="5013176"/>
              <a:ext cx="914400" cy="360040"/>
            </a:xfrm>
            <a:prstGeom prst="roundRect">
              <a:avLst/>
            </a:prstGeom>
            <a:solidFill>
              <a:srgbClr val="D7E4BD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07704" y="3933056"/>
            <a:ext cx="2354560" cy="360040"/>
            <a:chOff x="4211960" y="5013176"/>
            <a:chExt cx="2354560" cy="36004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211960" y="5013176"/>
              <a:ext cx="914400" cy="360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52120" y="5013176"/>
              <a:ext cx="914400" cy="3600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60032" y="3573016"/>
            <a:ext cx="2426568" cy="720080"/>
            <a:chOff x="4211960" y="5013176"/>
            <a:chExt cx="2426568" cy="72008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11960" y="5013176"/>
              <a:ext cx="914400" cy="3600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7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724128" y="5373216"/>
              <a:ext cx="914400" cy="3600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60032" y="3573016"/>
            <a:ext cx="2426568" cy="720080"/>
            <a:chOff x="4211960" y="4653136"/>
            <a:chExt cx="2426568" cy="7200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211960" y="5013176"/>
              <a:ext cx="914400" cy="360040"/>
            </a:xfrm>
            <a:prstGeom prst="roundRect">
              <a:avLst/>
            </a:prstGeom>
            <a:solidFill>
              <a:srgbClr val="9933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724128" y="4653136"/>
              <a:ext cx="914400" cy="360040"/>
            </a:xfrm>
            <a:prstGeom prst="roundRect">
              <a:avLst/>
            </a:prstGeom>
            <a:solidFill>
              <a:srgbClr val="9933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043608" y="2780928"/>
            <a:ext cx="6912768" cy="1706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0018 -0.26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2015-07-26T12:25:58Z</dcterms:modified>
</cp:coreProperties>
</file>