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74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77050" cy="9656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0436-E63E-48A0-8735-6FD7A82E64F7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C35131E-F52A-469F-9A97-DDAA11CCE6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0436-E63E-48A0-8735-6FD7A82E64F7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131E-F52A-469F-9A97-DDAA11CCE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0436-E63E-48A0-8735-6FD7A82E64F7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131E-F52A-469F-9A97-DDAA11CCE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0436-E63E-48A0-8735-6FD7A82E64F7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131E-F52A-469F-9A97-DDAA11CCE6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0436-E63E-48A0-8735-6FD7A82E64F7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C35131E-F52A-469F-9A97-DDAA11CCE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0436-E63E-48A0-8735-6FD7A82E64F7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131E-F52A-469F-9A97-DDAA11CCE6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0436-E63E-48A0-8735-6FD7A82E64F7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131E-F52A-469F-9A97-DDAA11CCE6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0436-E63E-48A0-8735-6FD7A82E64F7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131E-F52A-469F-9A97-DDAA11CCE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0436-E63E-48A0-8735-6FD7A82E64F7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131E-F52A-469F-9A97-DDAA11CCE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0436-E63E-48A0-8735-6FD7A82E64F7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131E-F52A-469F-9A97-DDAA11CCE6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0436-E63E-48A0-8735-6FD7A82E64F7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C35131E-F52A-469F-9A97-DDAA11CCE6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1FD0436-E63E-48A0-8735-6FD7A82E64F7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C35131E-F52A-469F-9A97-DDAA11CCE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4205294" cy="301468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Учитель технологии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МОУ СОШ № 8 г. Туапсе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Ивакина Н.В.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500174"/>
            <a:ext cx="5543560" cy="14757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Урок технологии-7 класс</a:t>
            </a:r>
            <a:br>
              <a:rPr lang="ru-RU" dirty="0" smtClean="0"/>
            </a:br>
            <a:r>
              <a:rPr lang="ru-RU" dirty="0" smtClean="0"/>
              <a:t>Тема: «</a:t>
            </a:r>
            <a:r>
              <a:rPr lang="ru-RU" b="1" smtClean="0"/>
              <a:t>Русский женский </a:t>
            </a:r>
            <a:r>
              <a:rPr lang="ru-RU" b="1" dirty="0" smtClean="0"/>
              <a:t>народный костюм»</a:t>
            </a:r>
            <a:endParaRPr lang="ru-RU" dirty="0"/>
          </a:p>
        </p:txBody>
      </p:sp>
      <p:pic>
        <p:nvPicPr>
          <p:cNvPr id="29698" name="Picture 2" descr="http://my-photo.ru/fp/b/375/375536Z_1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285992"/>
            <a:ext cx="2743200" cy="43576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Южно-великорусский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женский костюме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Крестьянки юга России предпочитали поясную одежду. Это в первую очередь понева. Они были основой орловского женского костюма. Распашная </a:t>
            </a:r>
            <a:r>
              <a:rPr lang="ru-RU" dirty="0" err="1" smtClean="0"/>
              <a:t>панева</a:t>
            </a:r>
            <a:r>
              <a:rPr lang="ru-RU" dirty="0" smtClean="0"/>
              <a:t> надевалась непременно поверх длинной рубахи</a:t>
            </a:r>
            <a:endParaRPr lang="ru-RU" dirty="0"/>
          </a:p>
        </p:txBody>
      </p:sp>
      <p:pic>
        <p:nvPicPr>
          <p:cNvPr id="7" name="Содержимое 6" descr="russian-native-costume-0010.jpg"/>
          <p:cNvPicPr>
            <a:picLocks noGrp="1" noChangeAspect="1"/>
          </p:cNvPicPr>
          <p:nvPr>
            <p:ph sz="half" idx="4"/>
          </p:nvPr>
        </p:nvPicPr>
        <p:blipFill>
          <a:blip r:embed="rId2"/>
          <a:stretch>
            <a:fillRect/>
          </a:stretch>
        </p:blipFill>
        <p:spPr>
          <a:xfrm>
            <a:off x="5000629" y="1428736"/>
            <a:ext cx="3786214" cy="5072098"/>
          </a:xfrm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 err="1" smtClean="0">
                <a:solidFill>
                  <a:srgbClr val="002060"/>
                </a:solidFill>
              </a:rPr>
              <a:t>Панева</a:t>
            </a:r>
            <a:r>
              <a:rPr lang="ru-RU" b="1" dirty="0" smtClean="0">
                <a:solidFill>
                  <a:srgbClr val="002060"/>
                </a:solidFill>
              </a:rPr>
              <a:t>» была предметом особой гордости крестьянки: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Чем богаче был украшен её подол, тем больше ярких полос было на ней, тем наряднее считалась хозяйка. Распашные </a:t>
            </a:r>
            <a:r>
              <a:rPr lang="ru-RU" dirty="0" err="1" smtClean="0"/>
              <a:t>паневы</a:t>
            </a:r>
            <a:r>
              <a:rPr lang="ru-RU" dirty="0" smtClean="0"/>
              <a:t> украшали вышивкой, цветной шерстью, нашитыми полосами красной тканью, галунами, позументами, шерстяным тканьём. Встречались </a:t>
            </a:r>
            <a:r>
              <a:rPr lang="ru-RU" dirty="0" err="1" smtClean="0"/>
              <a:t>паневы</a:t>
            </a:r>
            <a:r>
              <a:rPr lang="ru-RU" dirty="0" smtClean="0"/>
              <a:t> – </a:t>
            </a:r>
            <a:r>
              <a:rPr lang="ru-RU" dirty="0" err="1" smtClean="0"/>
              <a:t>плихты</a:t>
            </a:r>
            <a:r>
              <a:rPr lang="ru-RU" dirty="0" smtClean="0"/>
              <a:t> и более поздние </a:t>
            </a:r>
            <a:r>
              <a:rPr lang="ru-RU" dirty="0" err="1" smtClean="0"/>
              <a:t>паневы</a:t>
            </a:r>
            <a:r>
              <a:rPr lang="ru-RU" dirty="0" smtClean="0"/>
              <a:t>, сшитые по типу юбки.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8_9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285860"/>
            <a:ext cx="3667125" cy="505777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В русской одежде преобладают два цвета: белый и красный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Они являются символами солнца и света.</a:t>
            </a:r>
            <a:endParaRPr lang="ru-RU" dirty="0"/>
          </a:p>
        </p:txBody>
      </p:sp>
      <p:pic>
        <p:nvPicPr>
          <p:cNvPr id="5" name="Рисунок 4" descr="p91861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2000240"/>
            <a:ext cx="2546059" cy="485776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Украшение народных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женских костюмов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украшали вышивкой, узорным ткачеством, различными нашивками, использовали речной жемчуг и рубленый перламутр. </a:t>
            </a:r>
            <a:endParaRPr lang="ru-RU" dirty="0"/>
          </a:p>
        </p:txBody>
      </p:sp>
      <p:pic>
        <p:nvPicPr>
          <p:cNvPr id="4" name="Рисунок 3" descr="mod74_1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3071810"/>
            <a:ext cx="3738572" cy="3181359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Самым распространённым головным убором девушки был платок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старину девушки могли также украшать голову лентой, а по праздникам надевали головные уборы разной формы: и плоские, и ажурные с прорезями, с зубцами 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kraso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428736"/>
            <a:ext cx="3452806" cy="485774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Практическая работа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Творческий проект « Русский платок»</a:t>
            </a:r>
            <a:endParaRPr lang="ru-RU" dirty="0"/>
          </a:p>
        </p:txBody>
      </p:sp>
      <p:pic>
        <p:nvPicPr>
          <p:cNvPr id="3074" name="Picture 2" descr="325-18  Русская красавица  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071678"/>
            <a:ext cx="3567101" cy="4586298"/>
          </a:xfrm>
          <a:prstGeom prst="rect">
            <a:avLst/>
          </a:prstGeom>
          <a:noFill/>
        </p:spPr>
      </p:pic>
      <p:pic>
        <p:nvPicPr>
          <p:cNvPr id="3076" name="Picture 4" descr="321-3  Гжель  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143116"/>
            <a:ext cx="3138473" cy="3509950"/>
          </a:xfrm>
          <a:prstGeom prst="rect">
            <a:avLst/>
          </a:prstGeom>
          <a:noFill/>
        </p:spPr>
      </p:pic>
      <p:pic>
        <p:nvPicPr>
          <p:cNvPr id="3078" name="Picture 6" descr="734-5  Над серебрянной водой    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3116"/>
            <a:ext cx="3424225" cy="392428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Итоговая беседа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1.Что нового вы сегодня узнали на уроке? </a:t>
            </a:r>
            <a:br>
              <a:rPr lang="ru-RU" dirty="0" smtClean="0"/>
            </a:br>
            <a:r>
              <a:rPr lang="ru-RU" dirty="0" smtClean="0"/>
              <a:t>2.С какими деталями русского народного костюма вы сегодня познакомились? </a:t>
            </a:r>
            <a:br>
              <a:rPr lang="ru-RU" dirty="0" smtClean="0"/>
            </a:br>
            <a:r>
              <a:rPr lang="ru-RU" dirty="0" smtClean="0"/>
              <a:t>3. Что такое </a:t>
            </a:r>
            <a:r>
              <a:rPr lang="ru-RU" dirty="0" err="1" smtClean="0"/>
              <a:t>панева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dirty="0" smtClean="0"/>
              <a:t>4.Какой орнамент используется при оформлении русских платков?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Девичий праздничный костюм. Начало XX в. Вятская губерния, Вятский уезд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357298"/>
            <a:ext cx="3257550" cy="550070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Домашнее задание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Выполнить из цветной бумаги эскиз русского народного костюма.</a:t>
            </a:r>
            <a:endParaRPr lang="ru-RU" dirty="0"/>
          </a:p>
        </p:txBody>
      </p:sp>
      <p:pic>
        <p:nvPicPr>
          <p:cNvPr id="5" name="Содержимое 4" descr="alt-staroob-image01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429124" y="1571612"/>
            <a:ext cx="4203701" cy="4714908"/>
          </a:xfrm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Задачи урока: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-Ознакомление с основными элементами народной одежды, материалами, обувью, головными уборами</a:t>
            </a:r>
          </a:p>
          <a:p>
            <a:pPr>
              <a:buNone/>
            </a:pPr>
            <a:r>
              <a:rPr lang="ru-RU" dirty="0" smtClean="0"/>
              <a:t>-Ознакомление с отличительными особенностями женского костюма северных и южных областей</a:t>
            </a:r>
          </a:p>
          <a:p>
            <a:pPr>
              <a:buNone/>
            </a:pPr>
            <a:r>
              <a:rPr lang="ru-RU" dirty="0" smtClean="0"/>
              <a:t>- Ознакомление с общими сведениями о русском народном костюме</a:t>
            </a:r>
          </a:p>
          <a:p>
            <a:pPr>
              <a:buNone/>
            </a:pPr>
            <a:r>
              <a:rPr lang="ru-RU" dirty="0" smtClean="0"/>
              <a:t>-Воспитание  любви и гордости к творческому наследию нашего народа </a:t>
            </a:r>
          </a:p>
          <a:p>
            <a:pPr>
              <a:buNone/>
            </a:pPr>
            <a:r>
              <a:rPr lang="ru-RU" dirty="0" smtClean="0"/>
              <a:t>-Способствование  возрождению утерянных традиций русской культуры 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-Формирование  эстетического вкуса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-Развитие художественных склонностей и задатков.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Русский народный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национальный костюм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375540C9_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428992" y="2071678"/>
            <a:ext cx="2667000" cy="4286250"/>
          </a:xfrm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Одежда разных народов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Издавна у разных народов одежда не только защищала от непогоды, нарядный костюм был также обязательной частью праздника. Одежда могла многое рассказать о человеке, носившем её: откуда он родом, какого возраста и сословия, женатый или холостой, чем занимается. В одежде нашли выражение душа народа, его представления о прекрасном. </a:t>
            </a:r>
            <a:endParaRPr lang="ru-RU" dirty="0"/>
          </a:p>
        </p:txBody>
      </p:sp>
      <p:pic>
        <p:nvPicPr>
          <p:cNvPr id="7" name="Содержимое 6" descr="375543zUuH.jpg"/>
          <p:cNvPicPr>
            <a:picLocks noGrp="1" noChangeAspect="1"/>
          </p:cNvPicPr>
          <p:nvPr>
            <p:ph sz="half" idx="4"/>
          </p:nvPr>
        </p:nvPicPr>
        <p:blipFill>
          <a:blip r:embed="rId2"/>
          <a:stretch>
            <a:fillRect/>
          </a:stretch>
        </p:blipFill>
        <p:spPr>
          <a:xfrm>
            <a:off x="4953000" y="2296595"/>
            <a:ext cx="3733800" cy="3788810"/>
          </a:xfrm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Женщина в русской народной поэзии была неразрывно связана с образом птицы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«Лебёдушка, лебедь белая, точно пава» </a:t>
            </a:r>
            <a:endParaRPr lang="ru-RU" dirty="0"/>
          </a:p>
        </p:txBody>
      </p:sp>
      <p:pic>
        <p:nvPicPr>
          <p:cNvPr id="13316" name="Picture 4" descr="http://www.asovmo.ru/Galerey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143116"/>
            <a:ext cx="3200400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Женский головной убор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at03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72198" y="2428868"/>
            <a:ext cx="2381250" cy="2447925"/>
          </a:xfrm>
        </p:spPr>
      </p:pic>
      <p:pic>
        <p:nvPicPr>
          <p:cNvPr id="5" name="Рисунок 4" descr="hat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571876"/>
            <a:ext cx="1428750" cy="2895600"/>
          </a:xfrm>
          <a:prstGeom prst="rect">
            <a:avLst/>
          </a:prstGeom>
        </p:spPr>
      </p:pic>
      <p:pic>
        <p:nvPicPr>
          <p:cNvPr id="6" name="Рисунок 5" descr="hat1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285860"/>
            <a:ext cx="4533900" cy="2000250"/>
          </a:xfrm>
          <a:prstGeom prst="rect">
            <a:avLst/>
          </a:prstGeom>
        </p:spPr>
      </p:pic>
      <p:pic>
        <p:nvPicPr>
          <p:cNvPr id="7" name="Рисунок 6" descr="ill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2786058"/>
            <a:ext cx="2247900" cy="31369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Народная одежда для жителей каждой местности Руси имела свои отличительные особенности. </a:t>
            </a:r>
          </a:p>
          <a:p>
            <a:endParaRPr lang="ru-RU" dirty="0"/>
          </a:p>
        </p:txBody>
      </p:sp>
      <p:pic>
        <p:nvPicPr>
          <p:cNvPr id="4" name="Рисунок 3" descr="indey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2428868"/>
            <a:ext cx="2369690" cy="3643338"/>
          </a:xfrm>
          <a:prstGeom prst="rect">
            <a:avLst/>
          </a:prstGeom>
        </p:spPr>
      </p:pic>
      <p:pic>
        <p:nvPicPr>
          <p:cNvPr id="5" name="Рисунок 4" descr="platie-narodno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2786058"/>
            <a:ext cx="2604079" cy="3736452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Русский костюм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Весь русский женский костюм был компактным по объёму, лаконичным, мягкими контурами, и в то же время мы явно видим различия между костюмом северных и южных областей России. </a:t>
            </a:r>
            <a:endParaRPr lang="ru-RU" dirty="0"/>
          </a:p>
        </p:txBody>
      </p:sp>
      <p:pic>
        <p:nvPicPr>
          <p:cNvPr id="4" name="Рисунок 3" descr="na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3143248"/>
            <a:ext cx="2714632" cy="335757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Северо-великорусский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женский костюм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сарафан, который надевался поверх рубахи. Декоративное решение строилось на контрасте значительной массы сарафана (обычно одноцветного) и небольшой массы рукавов. Орнамент на вышивке располагается вертикально, что ещё больше подчёркивает стройность фигуры.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91207-narodko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428736"/>
            <a:ext cx="4071966" cy="542926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</TotalTime>
  <Words>420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Справедливость</vt:lpstr>
      <vt:lpstr>Урок технологии-7 класс Тема: «Русский женский народный костюм»</vt:lpstr>
      <vt:lpstr>Задачи урока:</vt:lpstr>
      <vt:lpstr>Русский народный  национальный костюм</vt:lpstr>
      <vt:lpstr>Одежда разных народов</vt:lpstr>
      <vt:lpstr>Женщина в русской народной поэзии была неразрывно связана с образом птицы:</vt:lpstr>
      <vt:lpstr>Женский головной убор</vt:lpstr>
      <vt:lpstr>Слайд 7</vt:lpstr>
      <vt:lpstr>Русский костюм</vt:lpstr>
      <vt:lpstr>Северо-великорусский  женский костюм</vt:lpstr>
      <vt:lpstr>Южно-великорусский  женский костюме </vt:lpstr>
      <vt:lpstr>«Панева» была предметом особой гордости крестьянки: </vt:lpstr>
      <vt:lpstr> В русской одежде преобладают два цвета: белый и красный</vt:lpstr>
      <vt:lpstr>Украшение народных  женских костюмов</vt:lpstr>
      <vt:lpstr>Самым распространённым головным убором девушки был платок</vt:lpstr>
      <vt:lpstr>Практическая работа</vt:lpstr>
      <vt:lpstr>Итоговая беседа</vt:lpstr>
      <vt:lpstr>Домашнее задание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технологии-7 класс Тема: «Русский народный костюм»</dc:title>
  <dc:creator>наташа</dc:creator>
  <cp:lastModifiedBy>наташа</cp:lastModifiedBy>
  <cp:revision>3</cp:revision>
  <dcterms:created xsi:type="dcterms:W3CDTF">2011-11-10T13:49:30Z</dcterms:created>
  <dcterms:modified xsi:type="dcterms:W3CDTF">2011-11-10T14:10:22Z</dcterms:modified>
</cp:coreProperties>
</file>