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77050" cy="9656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C3A6E-8B34-4753-9E91-B63D010E373C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94B5B-36D6-4EF6-91DC-310026DC83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C3A6E-8B34-4753-9E91-B63D010E373C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94B5B-36D6-4EF6-91DC-310026DC8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C3A6E-8B34-4753-9E91-B63D010E373C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94B5B-36D6-4EF6-91DC-310026DC8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C3A6E-8B34-4753-9E91-B63D010E373C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94B5B-36D6-4EF6-91DC-310026DC8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C3A6E-8B34-4753-9E91-B63D010E373C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94B5B-36D6-4EF6-91DC-310026DC83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C3A6E-8B34-4753-9E91-B63D010E373C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94B5B-36D6-4EF6-91DC-310026DC8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C3A6E-8B34-4753-9E91-B63D010E373C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94B5B-36D6-4EF6-91DC-310026DC8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C3A6E-8B34-4753-9E91-B63D010E373C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94B5B-36D6-4EF6-91DC-310026DC8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C3A6E-8B34-4753-9E91-B63D010E373C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94B5B-36D6-4EF6-91DC-310026DC83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C3A6E-8B34-4753-9E91-B63D010E373C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94B5B-36D6-4EF6-91DC-310026DC8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7C3A6E-8B34-4753-9E91-B63D010E373C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94B5B-36D6-4EF6-91DC-310026DC83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87C3A6E-8B34-4753-9E91-B63D010E373C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3E94B5B-36D6-4EF6-91DC-310026DC83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0%D0%B9%D0%BB:Circassian_female_ceremonial_dress.jpg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4%D0%B0%D0%B9%D0%BB:%D0%A1%D0%B0%D0%B91.jpg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ru.wikipedia.org/wiki/%D0%A4%D0%B0%D0%B9%D0%BB:Circassian_woman_costume.jpg" TargetMode="External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4.bp.blogspot.com/-M-l0e1zC1iY/To3W5YDrhhI/AAAAAAAAAWw/8jFw3wf45Uw/s1600/kavkaz-orujie2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hyperlink" Target="http://1.bp.blogspot.com/-Rk98sMw-nO4/TpMvThm5h0I/AAAAAAAAAYg/L7qxldDpI3g/s1600/avar-wome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2.bp.blogspot.com/-AWGNZytxbxc/TpYLZ0MUzBI/AAAAAAAAAYk/miuq2a_djvk/s1600/kabarda-men2.jpg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1.bp.blogspot.com/-EPfbd2OBdsQ/TpG-r93U91I/AAAAAAAAAYQ/EieuwvvXOoM/s1600/burka-dagestan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1.bp.blogspot.com/-Rk98sMw-nO4/TpMvThm5h0I/AAAAAAAAAYg/L7qxldDpI3g/s1600/avar-women.jpg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ru.wikipedia.org/wiki/%D0%A4%D0%B0%D0%B9%D0%BB:Circassian_woman_costume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nira-vaci.moifoto.ru/124323/f349617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ru.wikipedia.org/wiki/%D0%A4%D0%B0%D0%B9%D0%BB:%D0%94%D1%8B%D1%88%D1%8A%D1%8D%D0%BAl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714752"/>
            <a:ext cx="8229600" cy="242889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cs typeface="Angsana New" pitchFamily="18" charset="-34"/>
              </a:rPr>
              <a:t>Автор: учитель технологии МОУ СОШ № 8 г. Туапсе</a:t>
            </a:r>
            <a:br>
              <a:rPr lang="ru-RU" sz="2800" dirty="0" smtClean="0">
                <a:solidFill>
                  <a:srgbClr val="002060"/>
                </a:solidFill>
                <a:cs typeface="Angsana New" pitchFamily="18" charset="-34"/>
              </a:rPr>
            </a:br>
            <a:r>
              <a:rPr lang="ru-RU" sz="2800" dirty="0" smtClean="0">
                <a:solidFill>
                  <a:srgbClr val="002060"/>
                </a:solidFill>
                <a:cs typeface="Angsana New" pitchFamily="18" charset="-34"/>
              </a:rPr>
              <a:t> Ивакина Наталья Викторовна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714356"/>
            <a:ext cx="7772400" cy="36290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Урок технологии- 7 класс</a:t>
            </a:r>
            <a:endParaRPr lang="ru-RU" sz="2800" dirty="0" smtClean="0"/>
          </a:p>
          <a:p>
            <a:pPr algn="ctr"/>
            <a:r>
              <a:rPr lang="ru-RU" sz="2800" b="1" dirty="0" smtClean="0"/>
              <a:t>Урок дружбы</a:t>
            </a:r>
            <a:endParaRPr lang="ru-RU" sz="2800" dirty="0" smtClean="0"/>
          </a:p>
          <a:p>
            <a:pPr algn="ctr"/>
            <a:r>
              <a:rPr lang="ru-RU" sz="2800" b="1" dirty="0" smtClean="0"/>
              <a:t>Тема: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 «Национальные костюмы народов населяющих Кубань»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Образцы национальных адыгейских костюмов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http://s57.radikal.ru/i158/1004/b2/6804e4ed82c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2357454" cy="3643306"/>
          </a:xfrm>
          <a:prstGeom prst="rect">
            <a:avLst/>
          </a:prstGeom>
          <a:noFill/>
        </p:spPr>
      </p:pic>
      <p:pic>
        <p:nvPicPr>
          <p:cNvPr id="8196" name="Picture 4" descr="http://upload.wikimedia.org/wikipedia/commons/thumb/8/84/Circassian_woman_costume.jpg/220px-Circassian_woman_costume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2357430"/>
            <a:ext cx="2643206" cy="4071966"/>
          </a:xfrm>
          <a:prstGeom prst="rect">
            <a:avLst/>
          </a:prstGeom>
          <a:noFill/>
        </p:spPr>
      </p:pic>
      <p:pic>
        <p:nvPicPr>
          <p:cNvPr id="8198" name="Picture 6" descr="http://upload.wikimedia.org/wikipedia/commons/thumb/c/cf/%D0%A1%D0%B0%D0%B91.jpg/180px-%D0%A1%D0%B0%D0%B91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1714488"/>
            <a:ext cx="2286004" cy="3857652"/>
          </a:xfrm>
          <a:prstGeom prst="rect">
            <a:avLst/>
          </a:prstGeom>
          <a:noFill/>
        </p:spPr>
      </p:pic>
      <p:pic>
        <p:nvPicPr>
          <p:cNvPr id="8200" name="Picture 8" descr="Circassian female ceremonial dress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6578" y="2571744"/>
            <a:ext cx="2143108" cy="4071966"/>
          </a:xfrm>
          <a:prstGeom prst="rect">
            <a:avLst/>
          </a:prstGeom>
          <a:noFill/>
        </p:spPr>
      </p:pic>
      <p:pic>
        <p:nvPicPr>
          <p:cNvPr id="8" name="Picture 4" descr="http://upload.wikimedia.org/wikipedia/commons/thumb/8/84/Circassian_woman_costume.jpg/220px-Circassian_woman_costume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87040" y="1714488"/>
            <a:ext cx="1857388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Национальный чеченский костюм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национальной одежде чеченцев отразился и склад жизни нации, и   эстетические принципы. Традиционный  костюм изготовлялся из местных материалов. </a:t>
            </a:r>
            <a:endParaRPr lang="ru-RU" dirty="0"/>
          </a:p>
        </p:txBody>
      </p:sp>
      <p:pic>
        <p:nvPicPr>
          <p:cNvPr id="7170" name="Picture 2" descr="Женский чеченский национальный костю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85992"/>
            <a:ext cx="1533525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Образцы национальных чеченских костюмов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Чеченские национальные костю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3619500" cy="4762500"/>
          </a:xfrm>
          <a:prstGeom prst="rect">
            <a:avLst/>
          </a:prstGeom>
          <a:noFill/>
        </p:spPr>
      </p:pic>
      <p:pic>
        <p:nvPicPr>
          <p:cNvPr id="6148" name="Picture 4" descr="Чеченский национальный костю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00240"/>
            <a:ext cx="3019436" cy="426245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Дагестанский национальный народный костюм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1447800"/>
            <a:ext cx="6504828" cy="48006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Важный элемент материальной культуры народа - традиционная национальная одежда. В ней отражаются темперамент народа, характер, уровень духовной культуры. Дагестанский народный костюм в этом отношении является уникальным, так как сохранил элементы древних архаических культур. </a:t>
            </a:r>
            <a:endParaRPr lang="ru-RU" dirty="0"/>
          </a:p>
        </p:txBody>
      </p:sp>
      <p:pic>
        <p:nvPicPr>
          <p:cNvPr id="5122" name="Picture 2" descr="http://4.bp.blogspot.com/-M-l0e1zC1iY/To3W5YDrhhI/AAAAAAAAAWw/8jFw3wf45Uw/s400/kavkaz-orujie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14266" y="2357446"/>
            <a:ext cx="2786082" cy="221454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Образцы национальных дагестанских костюмов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http://1.bp.blogspot.com/-Rk98sMw-nO4/TpMvThm5h0I/AAAAAAAAAYg/L7qxldDpI3g/s1600/avar-wome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3214712" cy="3929066"/>
          </a:xfrm>
          <a:prstGeom prst="rect">
            <a:avLst/>
          </a:prstGeom>
          <a:noFill/>
        </p:spPr>
      </p:pic>
      <p:pic>
        <p:nvPicPr>
          <p:cNvPr id="4100" name="Picture 4" descr="http://1.bp.blogspot.com/-EPfbd2OBdsQ/TpG-r93U91I/AAAAAAAAAYQ/EieuwvvXOoM/s1600/burka-dagestan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6" y="1643050"/>
            <a:ext cx="2819394" cy="4572008"/>
          </a:xfrm>
          <a:prstGeom prst="rect">
            <a:avLst/>
          </a:prstGeom>
          <a:noFill/>
        </p:spPr>
      </p:pic>
      <p:pic>
        <p:nvPicPr>
          <p:cNvPr id="4102" name="Picture 6" descr="http://2.bp.blogspot.com/-AWGNZytxbxc/TpYLZ0MUzBI/AAAAAAAAAYk/miuq2a_djvk/s1600/kabarda-men2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0" y="2285992"/>
            <a:ext cx="2690800" cy="414336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2011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Практическая работа</a:t>
            </a:r>
            <a:r>
              <a:rPr lang="ru-RU" sz="3100" dirty="0" smtClean="0"/>
              <a:t> </a:t>
            </a:r>
            <a:r>
              <a:rPr lang="ru-RU" sz="3100" dirty="0" smtClean="0">
                <a:solidFill>
                  <a:srgbClr val="FF0000"/>
                </a:solidFill>
              </a:rPr>
              <a:t>« Разработка эскиза русского, адыгейского, чеченского, дагестанского национального костюма» 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( по выбору)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Костюм новобрачной. 1870-1880-е гг. Вологодская губерния, Сольвычегодский уезд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2466994" cy="44291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6143644"/>
            <a:ext cx="1014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Русский</a:t>
            </a:r>
            <a:endParaRPr lang="ru-RU" b="1" dirty="0"/>
          </a:p>
        </p:txBody>
      </p:sp>
      <p:pic>
        <p:nvPicPr>
          <p:cNvPr id="3078" name="Picture 6" descr="Женский чеченский костю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857364"/>
            <a:ext cx="1571636" cy="37862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43240" y="571501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Чеченский</a:t>
            </a:r>
            <a:endParaRPr lang="ru-RU" b="1" dirty="0"/>
          </a:p>
        </p:txBody>
      </p:sp>
      <p:pic>
        <p:nvPicPr>
          <p:cNvPr id="3080" name="Picture 8" descr="http://upload.wikimedia.org/wikipedia/commons/thumb/8/84/Circassian_woman_costume.jpg/220px-Circassian_woman_costume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214554"/>
            <a:ext cx="2309814" cy="378619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929190" y="60007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Адыгейский</a:t>
            </a:r>
            <a:endParaRPr lang="ru-RU" b="1" dirty="0"/>
          </a:p>
        </p:txBody>
      </p:sp>
      <p:pic>
        <p:nvPicPr>
          <p:cNvPr id="3084" name="Picture 12" descr="http://1.bp.blogspot.com/-Rk98sMw-nO4/TpMvThm5h0I/AAAAAAAAAYg/L7qxldDpI3g/s1600/avar-women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2214554"/>
            <a:ext cx="2500298" cy="378621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215206" y="614364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Дагестанский</a:t>
            </a:r>
            <a:endParaRPr lang="ru-RU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500042"/>
            <a:ext cx="8715404" cy="2786082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Богат наш край садами и хлебами.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Но самый ценный капитал Кубани-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простой и скромный труженик-народ.»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Колоски пшеницы фото, красивые виды природы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500306"/>
            <a:ext cx="5514956" cy="404335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bestgif_narod_ru_217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2857496"/>
            <a:ext cx="4910142" cy="3557592"/>
          </a:xfrm>
        </p:spPr>
      </p:pic>
      <p:sp>
        <p:nvSpPr>
          <p:cNvPr id="4" name="Прямоугольник 3"/>
          <p:cNvSpPr/>
          <p:nvPr/>
        </p:nvSpPr>
        <p:spPr>
          <a:xfrm>
            <a:off x="1214414" y="1643050"/>
            <a:ext cx="7143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002060"/>
                </a:solidFill>
                <a:effectLst/>
              </a:rPr>
              <a:t>Спасибо за внимание!</a:t>
            </a:r>
            <a:endParaRPr lang="ru-RU" sz="5400" b="1" cap="none" spc="0" dirty="0">
              <a:ln/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Задачи урока: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-познакомить учащихся с  костюмами народов, населяющих Кубань (русскими, адыгейскими, чеченскими, дагестанскими); уметь находить взаимосвязь между современной жизнью  Кубани и историческими корнями;</a:t>
            </a:r>
          </a:p>
          <a:p>
            <a:r>
              <a:rPr lang="ru-RU" dirty="0" smtClean="0"/>
              <a:t>-воспитывать чувство уважения к культуре, интерес к прошлому, традициям и одежде  славянских народов, населяющих Кубань; </a:t>
            </a:r>
          </a:p>
          <a:p>
            <a:r>
              <a:rPr lang="ru-RU" dirty="0" smtClean="0"/>
              <a:t>-развивать речь, логическое мышление школьников, творческие способности, умение работать с книгами.</a:t>
            </a:r>
          </a:p>
          <a:p>
            <a:endParaRPr lang="ru-RU" dirty="0"/>
          </a:p>
        </p:txBody>
      </p:sp>
      <p:pic>
        <p:nvPicPr>
          <p:cNvPr id="4" name="Рисунок 3" descr="animashki-14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2190750" cy="239077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Эпиграф к уроку: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ru-RU" i="1" dirty="0" smtClean="0">
                <a:solidFill>
                  <a:srgbClr val="FF0000"/>
                </a:solidFill>
              </a:rPr>
              <a:t>«Любовь к родному краю, знание его истории -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основа, на которой только и может осуществляться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рост духовной культуры всего общества»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i="1" dirty="0" smtClean="0"/>
              <a:t>Д.С.Лихачёв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animashki-2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050"/>
            <a:ext cx="2381250" cy="329565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На Кубани   проживают люди разных национальностей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785926"/>
            <a:ext cx="7929618" cy="4462474"/>
          </a:xfrm>
        </p:spPr>
        <p:txBody>
          <a:bodyPr/>
          <a:lstStyle/>
          <a:p>
            <a:r>
              <a:rPr lang="ru-RU" dirty="0" smtClean="0"/>
              <a:t>Русские</a:t>
            </a:r>
          </a:p>
          <a:p>
            <a:r>
              <a:rPr lang="ru-RU" dirty="0" smtClean="0"/>
              <a:t>Адыгейцы</a:t>
            </a:r>
          </a:p>
          <a:p>
            <a:r>
              <a:rPr lang="ru-RU" dirty="0" smtClean="0"/>
              <a:t>Дагестанцы</a:t>
            </a:r>
          </a:p>
          <a:p>
            <a:r>
              <a:rPr lang="ru-RU" dirty="0" smtClean="0"/>
              <a:t>Чеченцы</a:t>
            </a:r>
          </a:p>
          <a:p>
            <a:r>
              <a:rPr lang="ru-RU" dirty="0" smtClean="0"/>
              <a:t>Грузины</a:t>
            </a:r>
          </a:p>
          <a:p>
            <a:r>
              <a:rPr lang="ru-RU" dirty="0" smtClean="0"/>
              <a:t>Украинцы</a:t>
            </a:r>
            <a:endParaRPr lang="ru-RU" dirty="0"/>
          </a:p>
        </p:txBody>
      </p:sp>
      <p:pic>
        <p:nvPicPr>
          <p:cNvPr id="14338" name="Picture 2" descr="http://images-5.MoiFoto.ru/big/1/628/3496169dfu.jpg?132171703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714488"/>
            <a:ext cx="3333724" cy="2143139"/>
          </a:xfrm>
          <a:prstGeom prst="rect">
            <a:avLst/>
          </a:prstGeom>
          <a:noFill/>
        </p:spPr>
      </p:pic>
      <p:pic>
        <p:nvPicPr>
          <p:cNvPr id="14340" name="Picture 4" descr="обла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000504"/>
            <a:ext cx="3905234" cy="264793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Пословицы народов мира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о дружбе: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i="1" dirty="0" smtClean="0"/>
              <a:t>-Дружба народов - сильнее бури, ярче солнца. </a:t>
            </a:r>
            <a:br>
              <a:rPr lang="ru-RU" i="1" dirty="0" smtClean="0"/>
            </a:br>
            <a:r>
              <a:rPr lang="ru-RU" i="1" dirty="0" smtClean="0"/>
              <a:t>-Когда поет узбек, ему подпевает таджик. </a:t>
            </a:r>
          </a:p>
          <a:p>
            <a:r>
              <a:rPr lang="ru-RU" i="1" dirty="0" smtClean="0"/>
              <a:t>-Когда играет таджик, танцует узбек. </a:t>
            </a:r>
            <a:br>
              <a:rPr lang="ru-RU" i="1" dirty="0" smtClean="0"/>
            </a:br>
            <a:r>
              <a:rPr lang="ru-RU" i="1" dirty="0" smtClean="0"/>
              <a:t>-Дружба людей гору сокровищ создает. </a:t>
            </a:r>
            <a:br>
              <a:rPr lang="ru-RU" i="1" dirty="0" smtClean="0"/>
            </a:br>
            <a:r>
              <a:rPr lang="ru-RU" i="1" dirty="0" smtClean="0"/>
              <a:t>-Язык дружбы не нуждается в переводе. </a:t>
            </a:r>
            <a:br>
              <a:rPr lang="ru-RU" i="1" dirty="0" smtClean="0"/>
            </a:br>
            <a:r>
              <a:rPr lang="ru-RU" i="1" dirty="0" smtClean="0"/>
              <a:t>-Если бы не дружба, то люди бы пропали. </a:t>
            </a:r>
            <a:br>
              <a:rPr lang="ru-RU" i="1" dirty="0" smtClean="0"/>
            </a:br>
            <a:r>
              <a:rPr lang="ru-RU" i="1" dirty="0" smtClean="0"/>
              <a:t>-Дружба и братство - лучше богатства.</a:t>
            </a:r>
            <a:endParaRPr lang="ru-RU" i="1" dirty="0"/>
          </a:p>
        </p:txBody>
      </p:sp>
      <p:pic>
        <p:nvPicPr>
          <p:cNvPr id="4" name="Рисунок 3" descr="leopold1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8"/>
            <a:ext cx="1643042" cy="192882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Главное в человеке не его  национальность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000240"/>
            <a:ext cx="7498080" cy="4248160"/>
          </a:xfrm>
        </p:spPr>
        <p:txBody>
          <a:bodyPr/>
          <a:lstStyle/>
          <a:p>
            <a:r>
              <a:rPr lang="ru-RU" dirty="0" smtClean="0"/>
              <a:t>Взаимопонимание и уважение- вот залог дружбы . Но, не смотря на то, что  национальности разные, у людей,  живущих  на территории Кубани, Малая Родина   одна  - это Краснодарский край. </a:t>
            </a:r>
            <a:endParaRPr lang="ru-RU" dirty="0"/>
          </a:p>
        </p:txBody>
      </p:sp>
      <p:pic>
        <p:nvPicPr>
          <p:cNvPr id="4" name="Рисунок 3" descr="school05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920" y="4437056"/>
            <a:ext cx="1743080" cy="242094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Русский народный костюм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47800"/>
            <a:ext cx="7286676" cy="4800600"/>
          </a:xfrm>
        </p:spPr>
        <p:txBody>
          <a:bodyPr/>
          <a:lstStyle/>
          <a:p>
            <a:r>
              <a:rPr lang="ru-RU" dirty="0" smtClean="0"/>
              <a:t>Народный костюм это бесценное неотъемлемое достояние культуры народа, накопленная веками. Народный костюм не только яркий самобытный элемент культуры, но и синтез различных видов декоративного творчества. </a:t>
            </a:r>
            <a:endParaRPr lang="ru-RU" dirty="0"/>
          </a:p>
        </p:txBody>
      </p:sp>
      <p:pic>
        <p:nvPicPr>
          <p:cNvPr id="11266" name="Picture 2" descr="http://vrn.kp.ru/f/12/image/11/33/15833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071942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9334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Образцы русских народных костюмов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447800"/>
            <a:ext cx="4147374" cy="48006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42" name="Picture 2" descr="http://www.yarfoto.ru/kostyums/9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2028825" cy="2705100"/>
          </a:xfrm>
          <a:prstGeom prst="rect">
            <a:avLst/>
          </a:prstGeom>
          <a:noFill/>
        </p:spPr>
      </p:pic>
      <p:pic>
        <p:nvPicPr>
          <p:cNvPr id="10244" name="Picture 4" descr="http://kp.ru/f/3/image/13/52/8152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000500"/>
            <a:ext cx="3810000" cy="2857500"/>
          </a:xfrm>
          <a:prstGeom prst="rect">
            <a:avLst/>
          </a:prstGeom>
          <a:noFill/>
        </p:spPr>
      </p:pic>
      <p:pic>
        <p:nvPicPr>
          <p:cNvPr id="10246" name="Picture 6" descr="http://www.narodko.ru/image/dress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2428868"/>
            <a:ext cx="2476504" cy="4210053"/>
          </a:xfrm>
          <a:prstGeom prst="rect">
            <a:avLst/>
          </a:prstGeom>
          <a:noFill/>
        </p:spPr>
      </p:pic>
      <p:pic>
        <p:nvPicPr>
          <p:cNvPr id="10248" name="Picture 8" descr="http://pics.livejournal.com/redbeter/pic/00125bfw/s320x2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357298"/>
            <a:ext cx="3762380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Национальный адыгейский костюм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 smtClean="0"/>
              <a:t>«Земля </a:t>
            </a:r>
            <a:r>
              <a:rPr lang="ru-RU" i="1" dirty="0" err="1" smtClean="0"/>
              <a:t>адыгов</a:t>
            </a:r>
            <a:r>
              <a:rPr lang="ru-RU" i="1" dirty="0" smtClean="0"/>
              <a:t>, древняя земля </a:t>
            </a:r>
            <a:endParaRPr lang="ru-RU" dirty="0" smtClean="0"/>
          </a:p>
          <a:p>
            <a:r>
              <a:rPr lang="ru-RU" i="1" dirty="0" smtClean="0"/>
              <a:t>Легенд и давних лет преданий ты полна. </a:t>
            </a:r>
            <a:br>
              <a:rPr lang="ru-RU" i="1" dirty="0" smtClean="0"/>
            </a:br>
            <a:r>
              <a:rPr lang="ru-RU" i="1" dirty="0" smtClean="0"/>
              <a:t>Земля </a:t>
            </a:r>
            <a:r>
              <a:rPr lang="ru-RU" i="1" dirty="0" err="1" smtClean="0"/>
              <a:t>адыгов</a:t>
            </a:r>
            <a:r>
              <a:rPr lang="ru-RU" i="1" dirty="0" smtClean="0"/>
              <a:t> мудростью жива, </a:t>
            </a:r>
            <a:br>
              <a:rPr lang="ru-RU" i="1" dirty="0" smtClean="0"/>
            </a:br>
            <a:r>
              <a:rPr lang="ru-RU" i="1" dirty="0" smtClean="0"/>
              <a:t>Суровая, быть может, но моя. </a:t>
            </a:r>
            <a:br>
              <a:rPr lang="ru-RU" i="1" dirty="0" smtClean="0"/>
            </a:br>
            <a:r>
              <a:rPr lang="ru-RU" i="1" dirty="0" smtClean="0"/>
              <a:t>Здесь моря гладь, крутые берега </a:t>
            </a:r>
            <a:br>
              <a:rPr lang="ru-RU" i="1" dirty="0" smtClean="0"/>
            </a:br>
            <a:r>
              <a:rPr lang="ru-RU" i="1" dirty="0" smtClean="0"/>
              <a:t>И верных сыновей отважные сердца,</a:t>
            </a:r>
            <a:br>
              <a:rPr lang="ru-RU" i="1" dirty="0" smtClean="0"/>
            </a:br>
            <a:r>
              <a:rPr lang="ru-RU" i="1" dirty="0" smtClean="0"/>
              <a:t>Прибоя шум, волн белая стена, </a:t>
            </a:r>
            <a:br>
              <a:rPr lang="ru-RU" i="1" dirty="0" smtClean="0"/>
            </a:br>
            <a:r>
              <a:rPr lang="ru-RU" i="1" dirty="0" smtClean="0"/>
              <a:t>Всё это ты, </a:t>
            </a:r>
            <a:r>
              <a:rPr lang="ru-RU" i="1" dirty="0" err="1" smtClean="0"/>
              <a:t>Шапсугия</a:t>
            </a:r>
            <a:r>
              <a:rPr lang="ru-RU" i="1" dirty="0" smtClean="0"/>
              <a:t> моя! </a:t>
            </a:r>
            <a:br>
              <a:rPr lang="ru-RU" i="1" dirty="0" smtClean="0"/>
            </a:br>
            <a:r>
              <a:rPr lang="ru-RU" i="1" dirty="0" smtClean="0"/>
              <a:t>Черкешенка с кувшином на плече, </a:t>
            </a:r>
            <a:br>
              <a:rPr lang="ru-RU" i="1" dirty="0" smtClean="0"/>
            </a:br>
            <a:r>
              <a:rPr lang="ru-RU" i="1" dirty="0" smtClean="0"/>
              <a:t>И юноша, сидящий на коне,</a:t>
            </a:r>
            <a:br>
              <a:rPr lang="ru-RU" i="1" dirty="0" smtClean="0"/>
            </a:br>
            <a:r>
              <a:rPr lang="ru-RU" i="1" dirty="0" smtClean="0"/>
              <a:t>Как близко сердцу все это поверь </a:t>
            </a:r>
            <a:br>
              <a:rPr lang="ru-RU" i="1" dirty="0" smtClean="0"/>
            </a:br>
            <a:r>
              <a:rPr lang="ru-RU" i="1" dirty="0" err="1" smtClean="0"/>
              <a:t>Адыг</a:t>
            </a:r>
            <a:r>
              <a:rPr lang="ru-RU" i="1" dirty="0" smtClean="0"/>
              <a:t> - ты как распахнутая дверь.»</a:t>
            </a:r>
            <a:endParaRPr lang="ru-RU" dirty="0"/>
          </a:p>
        </p:txBody>
      </p:sp>
      <p:pic>
        <p:nvPicPr>
          <p:cNvPr id="9218" name="Picture 2" descr="http://upload.wikimedia.org/wikipedia/commons/thumb/c/c1/%D0%94%D1%8B%D1%88%D1%8A%D1%8D%D0%BAl.jpg/180px-%D0%94%D1%8B%D1%88%D1%8A%D1%8D%D0%BA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28868"/>
            <a:ext cx="1714500" cy="201930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77</TotalTime>
  <Words>327</Words>
  <Application>Microsoft Office PowerPoint</Application>
  <PresentationFormat>Экран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Автор: учитель технологии МОУ СОШ № 8 г. Туапсе  Ивакина Наталья Викторовна </vt:lpstr>
      <vt:lpstr>Задачи урока:</vt:lpstr>
      <vt:lpstr>Эпиграф к уроку:</vt:lpstr>
      <vt:lpstr> На Кубани   проживают люди разных национальностей</vt:lpstr>
      <vt:lpstr>Пословицы народов мира  о дружбе:</vt:lpstr>
      <vt:lpstr>Главное в человеке не его  национальность</vt:lpstr>
      <vt:lpstr>Русский народный костюм</vt:lpstr>
      <vt:lpstr>Образцы русских народных костюмов</vt:lpstr>
      <vt:lpstr>Национальный адыгейский костюм</vt:lpstr>
      <vt:lpstr>Образцы национальных адыгейских костюмов</vt:lpstr>
      <vt:lpstr>Национальный чеченский костюм</vt:lpstr>
      <vt:lpstr>Образцы национальных чеченских костюмов</vt:lpstr>
      <vt:lpstr>Дагестанский национальный народный костюм</vt:lpstr>
      <vt:lpstr>Образцы национальных дагестанских костюмов</vt:lpstr>
      <vt:lpstr>Практическая работа « Разработка эскиза русского, адыгейского, чеченского, дагестанского национального костюма»  ( по выбору) 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Автор: Учитель технологии МОУ СОШ № 8 г. Туапсе  Ивакина Наталья Викторовна</dc:title>
  <dc:creator>наташа</dc:creator>
  <cp:lastModifiedBy>наташа</cp:lastModifiedBy>
  <cp:revision>9</cp:revision>
  <dcterms:created xsi:type="dcterms:W3CDTF">2011-11-19T15:18:12Z</dcterms:created>
  <dcterms:modified xsi:type="dcterms:W3CDTF">2011-11-19T17:01:35Z</dcterms:modified>
</cp:coreProperties>
</file>