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64" r:id="rId3"/>
    <p:sldId id="263" r:id="rId4"/>
    <p:sldId id="265" r:id="rId5"/>
    <p:sldId id="287" r:id="rId6"/>
    <p:sldId id="256" r:id="rId7"/>
    <p:sldId id="257" r:id="rId8"/>
    <p:sldId id="267" r:id="rId9"/>
    <p:sldId id="288" r:id="rId10"/>
    <p:sldId id="276" r:id="rId11"/>
    <p:sldId id="258" r:id="rId12"/>
    <p:sldId id="260" r:id="rId13"/>
    <p:sldId id="259" r:id="rId14"/>
    <p:sldId id="283" r:id="rId15"/>
    <p:sldId id="284" r:id="rId16"/>
    <p:sldId id="286" r:id="rId17"/>
    <p:sldId id="271" r:id="rId18"/>
    <p:sldId id="272" r:id="rId19"/>
    <p:sldId id="273" r:id="rId20"/>
    <p:sldId id="270" r:id="rId21"/>
    <p:sldId id="269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1B3C-E833-4904-A349-2EA172BA50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3163-8FD2-4569-BE18-B9760AB30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6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Картинку </a:t>
            </a:r>
            <a:r>
              <a:rPr lang="ru-RU" smtClean="0"/>
              <a:t>радугги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3163-8FD2-4569-BE18-B9760AB308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Радуга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3163-8FD2-4569-BE18-B9760AB308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60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Радуга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3163-8FD2-4569-BE18-B9760AB308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60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45E16-14E1-40B6-97C9-8D63A2E81C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37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988DF-BF42-4C62-986D-E602128DF2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3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DDB07-7779-491F-8DD1-EF9F870AC9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23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C2DF-5095-4FF8-B456-E517F343678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996-FDEF-4AD7-9613-6F6D8CA70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dmin\Desktop\&#1088;&#1072;&#1076;&#1091;&#1075;&#1072;\&#1052;&#1086;&#1081;%20&#1092;&#1080;&#1083;&#1100;&#1084;%20&#1086;&#1087;&#1099;&#1090;&#1099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F:\&#1096;&#1082;&#1086;&#1083;&#1072;\&#1086;&#1082;&#1088;&#1091;&#1078;.&#1084;&#1080;&#1088;\&#1088;&#1072;&#1076;&#1091;&#1075;&#1072;\&#1052;&#1086;&#1081;%20&#1092;&#1080;&#1083;&#1100;&#1084;111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6;&#1082;&#1086;&#1083;&#1072;\&#1086;&#1082;&#1088;&#1091;&#1078;.&#1084;&#1080;&#1088;\&#1088;&#1072;&#1076;&#1091;&#1075;&#1072;\&#1052;&#1086;&#1081;%20&#1092;&#1080;&#1083;&#1100;&#1084;111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6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дуга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962" y="0"/>
            <a:ext cx="91190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6143604" y="0"/>
            <a:ext cx="3000396" cy="292895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14246">
            <a:off x="3482369" y="1949590"/>
            <a:ext cx="1080492" cy="1002334"/>
          </a:xfrm>
          <a:prstGeom prst="teardrop">
            <a:avLst/>
          </a:prstGeom>
          <a:solidFill>
            <a:schemeClr val="accent1">
              <a:alpha val="29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914246">
            <a:off x="2867326" y="3950932"/>
            <a:ext cx="1123475" cy="1099274"/>
          </a:xfrm>
          <a:prstGeom prst="teardrop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914246">
            <a:off x="5237195" y="3170607"/>
            <a:ext cx="814798" cy="804529"/>
          </a:xfrm>
          <a:prstGeom prst="teardrop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14246">
            <a:off x="2065337" y="5312563"/>
            <a:ext cx="770489" cy="705092"/>
          </a:xfrm>
          <a:prstGeom prst="teardrop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914246">
            <a:off x="4132078" y="5644705"/>
            <a:ext cx="1022864" cy="997828"/>
          </a:xfrm>
          <a:prstGeom prst="teardrop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914246">
            <a:off x="537220" y="3571590"/>
            <a:ext cx="1330554" cy="1262218"/>
          </a:xfrm>
          <a:prstGeom prst="teardrop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5357818" y="0"/>
            <a:ext cx="1571636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812043"/>
            <a:ext cx="1908179" cy="28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адуга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3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раз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37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00" y="1089003"/>
            <a:ext cx="7143800" cy="5768997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уроке рисования тебе надо нарисовать радугу. Краски скольких цветов ты возьмёшь?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Б)8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В)7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закончилась краска зелёного цвета. Надо смешать два цвета так, чтобы получить зелёную. Какие два цвета ты возьмёшь?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А)Зелёную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фиолетовую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Б)Красную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желтую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В)Жёлтую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синюю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Дуга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какого цвета самая длинная в радуге?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А)Синяя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Б)Красная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Фиолетоая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5" name="Picture 2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0" cy="204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786742" cy="58531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записал все цвета радуги.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лишнее и зачеркни.</a:t>
            </a:r>
          </a:p>
          <a:p>
            <a:pPr lvl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Красный, синий,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оранжевый,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малиновый, фиолетовый, коричневый, желтый,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зелёный.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Расставь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эти цвета по порядку.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Впиши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таблицу первые буквы цвета.</a:t>
            </a:r>
          </a:p>
          <a:p>
            <a:endParaRPr lang="ru-RU" dirty="0" smtClean="0"/>
          </a:p>
        </p:txBody>
      </p:sp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1" y="3958085"/>
            <a:ext cx="1908179" cy="28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44" y="4000504"/>
          <a:ext cx="1833554" cy="2564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554"/>
              </a:tblGrid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й фильм опы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Перевёрнутая радуга</a:t>
            </a:r>
          </a:p>
        </p:txBody>
      </p:sp>
      <p:pic>
        <p:nvPicPr>
          <p:cNvPr id="5" name="Содержимое 4" descr="зенитная дуг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1571612"/>
            <a:ext cx="4095779" cy="3071834"/>
          </a:xfrm>
          <a:ln w="190500" cap="sq">
            <a:solidFill>
              <a:srgbClr val="92D05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переиёрнута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786189"/>
            <a:ext cx="4324352" cy="2878783"/>
          </a:xfrm>
          <a:ln w="190500" cap="sq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Круглая туманная радуга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800px-Roadfogb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5274172" cy="3582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800px-Fogbow_glory_spectre_bridge_edit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596356"/>
            <a:ext cx="4024342" cy="390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CircumhorizonArcAc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3286124"/>
            <a:ext cx="4071966" cy="3214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Огненная радуга</a:t>
            </a:r>
            <a:endParaRPr lang="ru-RU" b="1" dirty="0"/>
          </a:p>
        </p:txBody>
      </p:sp>
      <p:pic>
        <p:nvPicPr>
          <p:cNvPr id="5" name="Содержимое 4" descr="огненная р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214422"/>
            <a:ext cx="4973786" cy="323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5</a:t>
            </a:r>
          </a:p>
          <a:p>
            <a:r>
              <a:rPr lang="ru-RU" dirty="0" smtClean="0"/>
              <a:t>6</a:t>
            </a:r>
          </a:p>
          <a:p>
            <a:endParaRPr lang="ru-RU" dirty="0" smtClean="0"/>
          </a:p>
          <a:p>
            <a:r>
              <a:rPr lang="ru-RU" dirty="0" smtClean="0"/>
              <a:t>7</a:t>
            </a:r>
          </a:p>
          <a:p>
            <a:r>
              <a:rPr lang="ru-RU" dirty="0" smtClean="0"/>
              <a:t>8</a:t>
            </a:r>
          </a:p>
          <a:p>
            <a:r>
              <a:rPr lang="ru-RU" dirty="0" smtClean="0"/>
              <a:t>9</a:t>
            </a:r>
          </a:p>
          <a:p>
            <a:r>
              <a:rPr lang="ru-RU" dirty="0" smtClean="0"/>
              <a:t>10</a:t>
            </a:r>
          </a:p>
          <a:p>
            <a:r>
              <a:rPr lang="ru-RU" dirty="0" smtClean="0"/>
              <a:t>11</a:t>
            </a:r>
          </a:p>
          <a:p>
            <a:r>
              <a:rPr lang="ru-RU" dirty="0" smtClean="0"/>
              <a:t>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571612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14311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71462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357562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92906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572008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450057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92906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35756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786058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2214554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164305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9692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Туманная радуга</a:t>
            </a: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1608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8056406" cy="5382821"/>
          </a:xfrm>
          <a:ln w="190500" cap="sq">
            <a:solidFill>
              <a:srgbClr val="92D05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Лунная или ночная радуга</a:t>
            </a:r>
          </a:p>
        </p:txBody>
      </p:sp>
      <p:pic>
        <p:nvPicPr>
          <p:cNvPr id="5" name="Содержимое 4" descr="лунная радуг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8340" y="1357298"/>
            <a:ext cx="4428832" cy="3030254"/>
          </a:xfrm>
          <a:ln w="190500" cap="sq">
            <a:solidFill>
              <a:srgbClr val="92D05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лунная радуга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4809" y="3643314"/>
            <a:ext cx="4821473" cy="2959578"/>
          </a:xfrm>
          <a:ln w="190500" cap="sq">
            <a:solidFill>
              <a:srgbClr val="7030A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9614561655-kartiny-panno-radug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0_3076339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423432" cy="395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s10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2643182"/>
            <a:ext cx="5056709" cy="3677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2367_45h28-a-i-kuindzhi-radu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344" y="642918"/>
            <a:ext cx="7966580" cy="5660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8251089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17501155_voskresenie-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971" y="428604"/>
            <a:ext cx="8191557" cy="6090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аааду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00043"/>
            <a:ext cx="8143932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899834_m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643050"/>
            <a:ext cx="8043891" cy="407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s3.livemaster.ru/zhurnalfoto/6/c/a/1401121836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1" y="3958085"/>
            <a:ext cx="1908179" cy="28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46673943_1248379935_000414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643314"/>
            <a:ext cx="1908179" cy="28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Почему радуга разноцветная?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804" y="1643050"/>
            <a:ext cx="6616344" cy="441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6143604" y="0"/>
            <a:ext cx="3000396" cy="292895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14246">
            <a:off x="2633260" y="566839"/>
            <a:ext cx="1349944" cy="1339336"/>
          </a:xfrm>
          <a:prstGeom prst="teardrop">
            <a:avLst/>
          </a:prstGeom>
          <a:solidFill>
            <a:schemeClr val="accent1">
              <a:alpha val="29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914246">
            <a:off x="2581573" y="2807924"/>
            <a:ext cx="1123475" cy="1099274"/>
          </a:xfrm>
          <a:prstGeom prst="teardrop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914246">
            <a:off x="6380203" y="5385184"/>
            <a:ext cx="814798" cy="804529"/>
          </a:xfrm>
          <a:prstGeom prst="teardrop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14246">
            <a:off x="2252710" y="4598181"/>
            <a:ext cx="770489" cy="705092"/>
          </a:xfrm>
          <a:prstGeom prst="teardrop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914246">
            <a:off x="4203516" y="4644598"/>
            <a:ext cx="1022864" cy="997828"/>
          </a:xfrm>
          <a:prstGeom prst="teardrop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914246">
            <a:off x="608656" y="1999954"/>
            <a:ext cx="1330554" cy="1262218"/>
          </a:xfrm>
          <a:prstGeom prst="teardrop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4000496" y="1285860"/>
            <a:ext cx="2643206" cy="1588"/>
          </a:xfrm>
          <a:prstGeom prst="line">
            <a:avLst/>
          </a:prstGeom>
          <a:ln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786050" y="1285860"/>
            <a:ext cx="1143008" cy="35719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1857356" y="1714488"/>
            <a:ext cx="5072098" cy="57150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42910" y="2285992"/>
            <a:ext cx="1214446" cy="57150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3643306" y="2357430"/>
            <a:ext cx="3000396" cy="78581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8" idx="4"/>
          </p:cNvCxnSpPr>
          <p:nvPr/>
        </p:nvCxnSpPr>
        <p:spPr>
          <a:xfrm rot="10800000" flipV="1">
            <a:off x="2744460" y="3143248"/>
            <a:ext cx="898847" cy="609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2" idx="0"/>
          </p:cNvCxnSpPr>
          <p:nvPr/>
        </p:nvCxnSpPr>
        <p:spPr>
          <a:xfrm rot="5400000">
            <a:off x="4930664" y="2290534"/>
            <a:ext cx="2640261" cy="2345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0"/>
            <a:endCxn id="12" idx="6"/>
          </p:cNvCxnSpPr>
          <p:nvPr/>
        </p:nvCxnSpPr>
        <p:spPr>
          <a:xfrm flipH="1">
            <a:off x="4363627" y="4783377"/>
            <a:ext cx="714454" cy="5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1" idx="0"/>
          </p:cNvCxnSpPr>
          <p:nvPr/>
        </p:nvCxnSpPr>
        <p:spPr>
          <a:xfrm rot="10800000" flipV="1">
            <a:off x="2911490" y="2428867"/>
            <a:ext cx="3732214" cy="2250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0"/>
            <a:endCxn id="11" idx="6"/>
          </p:cNvCxnSpPr>
          <p:nvPr/>
        </p:nvCxnSpPr>
        <p:spPr>
          <a:xfrm flipH="1">
            <a:off x="2389702" y="4679449"/>
            <a:ext cx="521788" cy="20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" idx="2"/>
          </p:cNvCxnSpPr>
          <p:nvPr/>
        </p:nvCxnSpPr>
        <p:spPr>
          <a:xfrm rot="5400000">
            <a:off x="6072194" y="3786218"/>
            <a:ext cx="2428868" cy="71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0" idx="5"/>
          </p:cNvCxnSpPr>
          <p:nvPr/>
        </p:nvCxnSpPr>
        <p:spPr>
          <a:xfrm rot="10800000" flipV="1">
            <a:off x="6382762" y="5357826"/>
            <a:ext cx="546694" cy="430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блако 42"/>
          <p:cNvSpPr/>
          <p:nvPr/>
        </p:nvSpPr>
        <p:spPr>
          <a:xfrm>
            <a:off x="5357818" y="0"/>
            <a:ext cx="1571636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Мой фильм111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дуга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90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Ньютон Исаак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offit_isaac-newton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34" y="1600200"/>
            <a:ext cx="805013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151</Words>
  <Application>Microsoft Office PowerPoint</Application>
  <PresentationFormat>Экран (4:3)</PresentationFormat>
  <Paragraphs>46</Paragraphs>
  <Slides>28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Почему радуга разноцветная?</vt:lpstr>
      <vt:lpstr>Слайд 6</vt:lpstr>
      <vt:lpstr>Слайд 7</vt:lpstr>
      <vt:lpstr>Слайд 8</vt:lpstr>
      <vt:lpstr>Ньютон Исаак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Перевёрнутая радуга</vt:lpstr>
      <vt:lpstr>Круглая туманная радуга</vt:lpstr>
      <vt:lpstr>Огненная радуга</vt:lpstr>
      <vt:lpstr>Туманная радуга</vt:lpstr>
      <vt:lpstr>Лунная или ночная радуга</vt:lpstr>
      <vt:lpstr>Слайд 22</vt:lpstr>
      <vt:lpstr>Слайд 23</vt:lpstr>
      <vt:lpstr> 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</cp:revision>
  <dcterms:created xsi:type="dcterms:W3CDTF">2015-04-14T13:57:18Z</dcterms:created>
  <dcterms:modified xsi:type="dcterms:W3CDTF">2015-04-16T20:24:52Z</dcterms:modified>
</cp:coreProperties>
</file>