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2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6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2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8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1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7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0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8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9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1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5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E339B-A3CA-400A-8B37-9DFC16763D7A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24F5-6864-47DB-88D4-30E40CC289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15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r>
              <a:rPr lang="ru-RU" dirty="0" smtClean="0"/>
              <a:t>Экскурсия в Музей </a:t>
            </a:r>
            <a:r>
              <a:rPr lang="ru-RU" dirty="0"/>
              <a:t>г</a:t>
            </a:r>
            <a:r>
              <a:rPr lang="ru-RU" dirty="0" smtClean="0"/>
              <a:t>армоники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 </a:t>
            </a:r>
            <a:r>
              <a:rPr lang="ru-RU" sz="1600" dirty="0" smtClean="0"/>
              <a:t>Посвящён истории  одного из самых популярных инструментов в России. Это единственный музей гармоник в нашей стране и один из четырёх в мире. </a:t>
            </a:r>
            <a:r>
              <a:rPr lang="ru-RU" sz="1600" dirty="0" err="1" smtClean="0"/>
              <a:t>А.М.Мирек</a:t>
            </a:r>
            <a:r>
              <a:rPr lang="ru-RU" sz="1600" dirty="0" smtClean="0"/>
              <a:t>  в течение  55 лет собирал и изучал гармоники и материалы по их истории. В экспозиции музея представлено всё многообразие гармоник, изготовленных с 1780г. до наших дней.</a:t>
            </a:r>
            <a:endParaRPr lang="ru-RU" sz="1600" dirty="0"/>
          </a:p>
        </p:txBody>
      </p:sp>
      <p:pic>
        <p:nvPicPr>
          <p:cNvPr id="1026" name="Picture 2" descr="C:\Users\1-36\Desktop\экскурсия\CIMG13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31318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-36\Desktop\экскурсия\CIMG13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3096344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-36\Desktop\экскурсия\CIMG1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91581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-36\Desktop\экскурсия\CIMG1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82600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-36\Desktop\экскурсия\CIMG1363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836712"/>
            <a:ext cx="421049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-36\Desktop\экскурсия\CIMG1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7880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-36\Desktop\экскурсия\CIMG13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10445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524483" y="836712"/>
            <a:ext cx="507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 можно увидеть  реконструкцию первой в мире гармоники, заглянуть в мастерскую гармонного мастера 19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8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-36\Desktop\экскурсия\CIMG1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84887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Послушать записи игры знаменитого Петра Невского и других известных гармонистов, баянистов и аккордеонистов 20 в., побывать в традиционном трактире.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3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-36\Desktop\экскурсия\CIMG1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-36\Desktop\экскурсия\CIMG1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37444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-36\Desktop\экскурсия\CIMG13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044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-36\Desktop\экскурсия\CIMG13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74441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-36\Desktop\экскурсия\CIMG13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632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0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99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Экскурсия в Музей гармоники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Музей гармоники</dc:title>
  <dc:creator>1-36</dc:creator>
  <cp:lastModifiedBy>1-36</cp:lastModifiedBy>
  <cp:revision>6</cp:revision>
  <dcterms:created xsi:type="dcterms:W3CDTF">2013-10-24T11:05:29Z</dcterms:created>
  <dcterms:modified xsi:type="dcterms:W3CDTF">2013-10-24T12:01:36Z</dcterms:modified>
</cp:coreProperties>
</file>