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53" autoAdjust="0"/>
  </p:normalViewPr>
  <p:slideViewPr>
    <p:cSldViewPr>
      <p:cViewPr varScale="1">
        <p:scale>
          <a:sx n="57" d="100"/>
          <a:sy n="5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34F27-17F2-4610-AF15-8B0BA5D09D08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61951-CE63-4015-A777-43561CD5D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61951-CE63-4015-A777-43561CD5D5A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61951-CE63-4015-A777-43561CD5D5A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ictory.mil.ru/lib/books/memo/chuykov2/10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Ты </a:t>
            </a:r>
            <a:r>
              <a:rPr lang="ru-RU" sz="3200" b="1" dirty="0" smtClean="0">
                <a:solidFill>
                  <a:srgbClr val="0070C0"/>
                </a:solidFill>
              </a:rPr>
              <a:t>подвиг совершил во имя жизни на </a:t>
            </a:r>
            <a:r>
              <a:rPr lang="ru-RU" sz="3200" b="1" dirty="0" smtClean="0">
                <a:solidFill>
                  <a:srgbClr val="0070C0"/>
                </a:solidFill>
              </a:rPr>
              <a:t>земле</a:t>
            </a:r>
          </a:p>
          <a:p>
            <a:endParaRPr lang="ru-RU" sz="4000" dirty="0" smtClean="0"/>
          </a:p>
          <a:p>
            <a:r>
              <a:rPr lang="ru-RU" sz="4000" dirty="0" smtClean="0"/>
              <a:t> 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1772325"/>
            <a:ext cx="87839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Никулина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Софья Александровна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ООШ № 6, 3 А класс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508104" y="739150"/>
            <a:ext cx="30243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Скольким детям возвратили детство,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Подарили радость и весну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Рядовые Армии Советской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Люди, победившие войну!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…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в Берлине, в праздничную дату,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Был воздвигнут, чтоб стоять в веках,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Памятник Советскому солдату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 девочкой спасенной на руках.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Он стоит, как символ нашей славы,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Как маяк, светящийся во мгле.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 он, солдат моей державы,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Охраняет мир на всей земле.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В Германии в центре Берлина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4608512" cy="561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95737" y="188640"/>
            <a:ext cx="396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9CFF"/>
                </a:solidFill>
                <a:latin typeface="Impact" pitchFamily="34" charset="0"/>
                <a:ea typeface="Calibri" pitchFamily="34" charset="0"/>
                <a:cs typeface="Times New Roman" pitchFamily="18" charset="0"/>
              </a:rPr>
              <a:t>Ради ребёнка, ради будущего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5"/>
            <a:ext cx="6462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2060"/>
                </a:solidFill>
              </a:rPr>
              <a:t>Материал из </a:t>
            </a:r>
            <a:r>
              <a:rPr lang="ru-RU" sz="2400" dirty="0" err="1" smtClean="0">
                <a:solidFill>
                  <a:srgbClr val="002060"/>
                </a:solidFill>
              </a:rPr>
              <a:t>Википедии</a:t>
            </a:r>
            <a:r>
              <a:rPr lang="ru-RU" sz="2400" dirty="0" smtClean="0">
                <a:solidFill>
                  <a:srgbClr val="002060"/>
                </a:solidFill>
              </a:rPr>
              <a:t> — свободной энциклопедии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708920"/>
            <a:ext cx="637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Ворошилов П. С. Подвиг, отлитый в бронзу, 1965.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Костюнин О. В. Человек из легенды, 2005.</a:t>
            </a:r>
          </a:p>
          <a:p>
            <a:r>
              <a:rPr lang="ru-RU" sz="2400" u="sng" dirty="0" smtClean="0">
                <a:solidFill>
                  <a:srgbClr val="002060"/>
                </a:solidFill>
                <a:hlinkClick r:id="rId2"/>
              </a:rPr>
              <a:t>Чуйков В. И. Конец третьего рейха</a:t>
            </a:r>
            <a:r>
              <a:rPr lang="ru-RU" sz="2400" dirty="0" smtClean="0">
                <a:solidFill>
                  <a:srgbClr val="002060"/>
                </a:solidFill>
              </a:rPr>
              <a:t>. — М.: Советская Россия, 1973.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63688" y="749070"/>
            <a:ext cx="56886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Источник: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27984" y="404664"/>
            <a:ext cx="4464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Это было в мае, на рассвете.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Нарастал у стен рейхстага бой.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Девочку немецкую заметил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Наш солдат на пыльной мостовой.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У столба, дрожа, она стояла,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В голубых глазах застыл испуг.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И куски свистящего металла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Смерть и муки сеяли вокруг.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Тут он вспомнил, как, прощаясь летом,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Он свою дочурку целовал.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Может быть отец девчонки этой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Дочь его родную расстрелял.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Но тогда, в Берлине, под обстрелом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Полз боец, и, телом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заслоня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,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Девочку в коротком платье белом 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Осторожно вынес из огня. 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4" name="Picture 2" descr="Солдаты и четвероногие друзья (52 фото) &quot; Прикол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124744"/>
            <a:ext cx="3336305" cy="504056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5536" y="450982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9CFF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Ради ребёнка, ради будущего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3731512"/>
            <a:ext cx="79208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1945 год. Начинается штурм Берлина. Под пулями и снарядами советский сержант спасает, закрывая своим телом, от смерти маленькую немецкую девочку. Как символ самоотверженности, беззаветной храбрости встал монумент Вучетича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—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бронзовый воин-освободитель с ребенком на руках...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Но кто он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—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человек, послуживший прототипом знаменитому памятнику?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В Германии в центре Берлина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1" y="404664"/>
            <a:ext cx="280831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3635896" y="836726"/>
            <a:ext cx="518457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Шёл 1945 год. Война приближалась к концу. Наши войска вели победные бои в столице фашистской Германии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городе Берлине. После всех бед и страшных испытаний, выпавших на долю нашего народа в этой войне, русские воины, казалось бы, должны были мстить за фашистские зверства всем подряд на немецкой земле. Но не может рука русского солдата, беспощадного в бою с врагом, подняться на ребёнка.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Во имя жизни, во имя грядущего мира шёл с оружием в руках по чужой земле наш солдат.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Дети и война &quot; SFW - приколы, юмор, девки, дтп, машины, фото знаменитостей и многое другое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3240360" cy="3839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3419872" y="431519"/>
            <a:ext cx="540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Был ли на самом деле этот легендарный солдат? Да, этот герой, человек из легенды.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Кузбассовец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который, рискуя жизнью, спас в Берлине немецкую девочку. Это о нём, о гвардии старшем сержанте, Николае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Масалове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знаменщике 220-го гвардейского полка, рассказывает маршал Чуйков В.И. в своих воспоминаниях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Конец третьего рейха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Арбачаков Юрий Яковле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2808311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neofolk.ru/files/articles/other/nikolay_ivanovich_masalov/masalov_01_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2381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79912" y="332656"/>
            <a:ext cx="51125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Родился Николай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</a:rPr>
              <a:t>Масалов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в 1922 году в деревне Вознесенка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</a:rPr>
              <a:t>Тисульского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района. Семья была многодетная, так что когда пришла пора защищать Родину, на войну ушли четверо братьев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</a:rPr>
              <a:t>Масаловых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. Андрей с тяжёлой артиллерией до Европы дошёл, Василий танкистом стал, Михаил на северных фронтах в пограничных войсках воевал, Николай – под Сталинградом в миномётной роте наводчиком. Это потом, уже на Украине, в селе Широком, назначили его знаменосцем.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395536" y="105426"/>
            <a:ext cx="84249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Воспоминания Николая….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Николай взял лист бумаги и стал рисовать план того места в Берлине, откуда шли они на Рейхстаг. Насыпь из искорёженного асфальта, канал, мост разрушенный.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Рано было, тишина стояла. Все орудия молчали, только готовились мы к штурму и вдруг плач услыхали, жалобный такой, и голосок: «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Мутер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мутер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 Из-под моста доносилось. Я сообразил, как туда пробраться, обратился к командиру за разрешением. Он говорит: ухлопают, мол, тебя, сержант. «Нет, пройду». До моста метров шестьдесят было. Ползком с насыпи, потом вот здесь в обход пробежками и – под мост. Увидел, женщина лежала убитая, а рядом девочка ползала, лет трёх. Кошёлочка стояла. Взял девочку на руки, от страха она замолчала. Только хотел высунуться, пулемёт застрочил. Я девчушку каской прикрыл, крикнул своим: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«Пулемёт из окна, заткните ему глотку! Я с ребёнком».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Наши ударили по пулемёту, пушки заговорили. Я одним махом перелетел это пространство, в проёме стены оказался. Отдал девочку штабистам.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А сам?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Сам – к знамени. На последний штурм пошли, всё уже загудело.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683568" y="238240"/>
            <a:ext cx="784887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Судьба героя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Николай Иванович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Масалов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и прожил всю свою жизнь в родном поселке Тяжин Кемеровской области, хотя ему в свое время предлагали переехать на жительство в Германию, поскольку он был почетным гражданином Берлина. Последние годы Николай Иванович не поднимался с постели — давали о себе знать осколки немецких снарядов, оставшиеся в ногах и груди. Его единственная дочь Валентина почти еженедельно вызывала «скорую», но врачи не всесильны… В декабре 2001 года на 79-м году жизни он скончался и похоронен на местном кладбище. А в центре Тяжина еще при жизни солдата был установлен такой же памятник, как в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Трептов-парке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только гораздо меньших размеров. И цветы возле него всегда есть. Живые…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03440" y="970856"/>
            <a:ext cx="4645024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2001 году, не дожив до 60-летия Победы был похоронен в Кемеровской области легендарный советский солдат Николай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Масалов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спасший в апреле 1945 года во время штурма Берлина немецкую девочку . Его подвиг не был единственным подобным, известно, что несколько русских солдат спасали в руинах Берлина немецких детей, зачастую рискуя собственной жизнью.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Масалов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являлся почетным гражданином Берлина 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Вайзенфельса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Его подвиг увековечен в бронзовом памятнике, установленном в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Трептов-парке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Берлине.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707904" y="-59759"/>
            <a:ext cx="51845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9CFF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Ради ребёнка, ради будущего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samsud.ru/upload/blogs/2c3b153bd886c8920e6331b39e5db1a1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388843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514</Words>
  <Application>Microsoft Office PowerPoint</Application>
  <PresentationFormat>Экран (4:3)</PresentationFormat>
  <Paragraphs>35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2014-11-25T17:41:10Z</dcterms:created>
  <dcterms:modified xsi:type="dcterms:W3CDTF">2015-03-19T18:30:19Z</dcterms:modified>
</cp:coreProperties>
</file>