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beentions.ucoz.com/news/dedushka_prinosjashhij_podarki_na_novyj_god/2014-05-15-146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72172" y="161146"/>
            <a:ext cx="59996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ShellyAllegroC" pitchFamily="2" charset="0"/>
                <a:ea typeface="Calibri" pitchFamily="34" charset="0"/>
                <a:cs typeface="Times New Roman" pitchFamily="18" charset="0"/>
              </a:rPr>
              <a:t>Новый год шагает по планете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ShellyAllegroC" pitchFamily="2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038515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Чем дальше в будущее смотрим,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Тем больше прошлым дорожим,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И в старом красоту находим,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Хоть новому принадлежим.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Россия-мать! Тебе хвала!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Когда б ты говорить могла,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То многое бы рассказала.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4" name="Рисунок 3" descr="Новый год, по-старому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996952"/>
            <a:ext cx="4247425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611560" y="246432"/>
            <a:ext cx="806489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Новый год отмечали в древней Руси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марта и украшали на Новый год истинно русское дерево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березу. Позже был на Руси обычай встречать Новый год 1 сентября. И только во время правления Петра 1 на Руси появилась традиция встречать Новый год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января.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История празднования Рождества в России (17 картинок) - Joke…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636912"/>
            <a:ext cx="5976664" cy="3836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39552" y="241637"/>
            <a:ext cx="784887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Какова родословная Деда Мороза?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 родился более 2000 лет назад. Жители Севера в торжественные ночи бросали на порог своих жилищ лепешки, мясо, выливали вино, уговаривали Мороза не злиться, не мешать охоте и не губить посевы.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Все о Дедушке Морозе. - Ярмарка Мастеров - ручная работа, handmad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708920"/>
            <a:ext cx="5688632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39552" y="167185"/>
            <a:ext cx="842493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Англии в Новый год в каждый дом приходит Санта-Клаус и дети играют с ним в разные игры, ставят сказочные представления. Водят хороводы с персонажами народных сказок.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Santa Claus is All About The Children. - Santa Claus review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844824"/>
            <a:ext cx="5981650" cy="501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</a:rPr>
              <a:t>Символ Нового года в Германии – трубочист. Считается, что те, кто дотронутся до трубочиста и измажутся углем – будут счастливы. 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pic>
        <p:nvPicPr>
          <p:cNvPr id="3" name="Рисунок 2" descr="НРКмания * Просмотр темы - Праздничк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276872"/>
            <a:ext cx="5328592" cy="4375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23528" y="188371"/>
            <a:ext cx="849694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Италии подарки приносит не Дед Мороз, а фея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Бефана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Она наполняет подарками детские чулки и носки, специально подвешенные к камину. А тем, кто шалит и плохо учится, фея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Бефана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оставляет в чулке щепотку золы.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Бефан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276872"/>
            <a:ext cx="5832648" cy="419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23528" y="373035"/>
            <a:ext cx="84969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Французского деда Мороза зовут Пэр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Ноэль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(Бобовый король). Пэр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Ноэль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тоже приходит в каждый дом, дарит подарки, а дети читают стихи, поют и танцуют для него.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НОВЫЙ ГОД - Страница 6 - За Чашкой Коф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348880"/>
            <a:ext cx="3528392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Изба-Читальня - Художники &quot;Мурзилки&quot; - Людмила Лобов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068960"/>
            <a:ext cx="3888432" cy="3265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827584" y="339355"/>
            <a:ext cx="777686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 Вьетнаме в день празднования нового года в семье прекращаются все ссоры и раздоры. В каждом доме украшают мандариновое дерево.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://im1-tub-ru.yandex.net/i?id=e5746f803b6df2b31593cf832159fca8-27-144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216150"/>
            <a:ext cx="4896544" cy="3301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340768"/>
            <a:ext cx="65527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Источник:   </a:t>
            </a:r>
            <a:r>
              <a:rPr lang="en-US" sz="3200" b="1" i="1" dirty="0" smtClean="0">
                <a:solidFill>
                  <a:srgbClr val="002060"/>
                </a:solidFill>
              </a:rPr>
              <a:t>lykoshko.wordpress.com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2060848"/>
            <a:ext cx="56703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hlinkClick r:id="rId2"/>
              </a:rPr>
              <a:t>http://</a:t>
            </a:r>
            <a:r>
              <a:rPr lang="ru-RU" sz="2800" i="1" dirty="0" smtClean="0">
                <a:solidFill>
                  <a:srgbClr val="002060"/>
                </a:solidFill>
                <a:hlinkClick r:id="rId2"/>
              </a:rPr>
              <a:t>beentions.ucoz.com/news/dedushka_prinosjashhij_podarki_na_novyj</a:t>
            </a:r>
            <a:r>
              <a:rPr lang="ru-RU" b="1" i="1" dirty="0" smtClean="0">
                <a:solidFill>
                  <a:srgbClr val="002060"/>
                </a:solidFill>
                <a:hlinkClick r:id="rId2"/>
              </a:rPr>
              <a:t>…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 spokes="8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290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9</cp:revision>
  <dcterms:created xsi:type="dcterms:W3CDTF">2015-01-31T18:12:48Z</dcterms:created>
  <dcterms:modified xsi:type="dcterms:W3CDTF">2015-02-01T11:31:01Z</dcterms:modified>
</cp:coreProperties>
</file>