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F03B2-122F-4183-B24F-AFA68B4DD5CB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A217E-4436-4E3B-A6D2-899C812BF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7D985-0F1C-4B3A-ACC7-55DDCD3DA32E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543BD-5A51-4684-B7BE-CD3C927AE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2A550-DB15-4C98-9352-B759D068D70C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7128F-1FEC-453F-89E0-82F071C82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44100A-B67B-4FF4-A766-AAC053DF9560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82DB40-50E4-41A4-88DF-CB32F9CB9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CCB19-168C-4F25-BEA1-C8E1A4ED7441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60D98-0B87-420A-AEA6-08A1D4118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5A62-4E74-482F-9F8B-8EF59B60A35B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68E1-8F99-4A33-8D66-2F35EDDD0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9D069-0978-4FC1-A979-7EBD7FB89F8D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6E077-A84E-41E8-81C8-AA551CEBE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404077-3458-4F87-BFB0-A8FF17E2DB0D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C16447-42FD-42E1-A6F1-5451E7120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9EAF3-342D-4235-8641-57FD32A52F7F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76414-6C61-4A70-8313-3EE3933A7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642B21-59DE-48A8-ABFB-C83BEADA8C7F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AC1D3A-F936-417F-A90A-849A547D2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3CE4EC-04FD-4B4F-9727-55C6EAC01E07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7C9D41-0958-4670-898E-0A8C897FA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4C6691-E5B5-42CF-AF6A-2AFE30F30851}" type="datetimeFigureOut">
              <a:rPr lang="ru-RU"/>
              <a:pPr>
                <a:defRPr/>
              </a:pPr>
              <a:t>23.07.2015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C22B99-60AF-4143-8F9E-ECDBD29A6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39" r:id="rId4"/>
    <p:sldLayoutId id="2147483838" r:id="rId5"/>
    <p:sldLayoutId id="2147483843" r:id="rId6"/>
    <p:sldLayoutId id="2147483837" r:id="rId7"/>
    <p:sldLayoutId id="2147483844" r:id="rId8"/>
    <p:sldLayoutId id="2147483845" r:id="rId9"/>
    <p:sldLayoutId id="2147483836" r:id="rId10"/>
    <p:sldLayoutId id="21474838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cap="none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ДИСКУССИОННЫЙ МЕТОДЫ АКТИВНОГО ОБУЧЕНИЯ: НАЗНАЧЕНИЕ, КЛАССИФИКАЦИЯ, ПСИХОЛОГИЧЕСКИЙ МЕХАНИЗМ ВОЗДЕЙСТВИЯ</a:t>
            </a:r>
            <a:endParaRPr lang="ru-RU" sz="2400" cap="none" smtClean="0"/>
          </a:p>
        </p:txBody>
      </p:sp>
      <p:pic>
        <p:nvPicPr>
          <p:cNvPr id="13315" name="Содержимое 6" descr="0012-004-Verno-vypolneno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8975" y="1857375"/>
            <a:ext cx="3194050" cy="4314825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000500" y="1600200"/>
            <a:ext cx="4357688" cy="4186238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Дискуссионные методы – это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методов активного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социально-психологического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обучения, основанных на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Организационной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 в процессе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профессиональных задач.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286000" y="928688"/>
            <a:ext cx="6172200" cy="1285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Объекты и предметы дискуссионного обсуждения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286000" y="2643188"/>
            <a:ext cx="6172200" cy="3732212"/>
          </a:xfrm>
        </p:spPr>
        <p:txBody>
          <a:bodyPr>
            <a:normAutofit fontScale="92500" lnSpcReduction="10000"/>
          </a:bodyPr>
          <a:lstStyle/>
          <a:p>
            <a:pPr marL="457200" indent="-457200" algn="just" fontAlgn="auto">
              <a:spcAft>
                <a:spcPts val="0"/>
              </a:spcAft>
              <a:buClr>
                <a:schemeClr val="tx1"/>
              </a:buClr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Применяются при обсуждении сложных теоретических и практических проблем, для обмена опытом между обучаемыми, уточнения и согласования позиции участников дискуссии, выработки единого подхода к исследованию определенного явления и др.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 В качестве объекта дискуссионного обсуждения могут выступать не только специально сформулированные проблемы, но и случаи (по специальной терминологии – казусы, или кейсы) из профессиональной практики.</a:t>
            </a:r>
          </a:p>
          <a:p>
            <a:pPr marL="457200" indent="-457200" algn="just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  Предметом дискуссии могут быть межличностные отношения самих участников группы.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Психологический механизм использования дискуссионных методов обучения позволяет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72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Сопоставив противоположные позиции, дать возможность его участникам увидеть проблему с разных сторон;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Уточнить взаимные позиции, что уменьшает сопротивление восприятию новой информации;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Нивелировать скрытые конфликты, поскольку в процессе открытых высказываний появляется возможность устраивать эмоциональную предвзятость в оценке позиций партнеров;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Выработать групповое решение, придав ему статус групповой норму;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Используя механизм возложения и принятия ответственности, способствовать вовлечению участников дискуссий в последующую реализацию групповых решений.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5364" name="Содержимое 29" descr="9068cffdd6895e14bd4f8c4100fc62e7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965950" y="1500188"/>
            <a:ext cx="1677988" cy="39290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1071563"/>
            <a:ext cx="6172200" cy="15001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Методика проведения групповой дискуссии в учебно-воспитательном процессе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2428875"/>
            <a:ext cx="6172200" cy="3946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Дискуссия (от лат.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Diskussio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исследование, рассмотрение, разбор) – публичный спор, цель которого – выяснение, поиск, выявление истинного мнения, нахождение правильного решения спорного вопроса. Дискуссия считается эффективным способом убеждения, так как ее участники сами приходят к тому или иному выводу.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714375"/>
            <a:ext cx="6172200" cy="12858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подготовки и проведения групповой дискуссии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включает в себя несколько этапов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2143125"/>
            <a:ext cx="6172200" cy="42322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Выбор темы.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Разработка вопросов для обсуждения.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Разработка сценария дискуссии на учебном занятии.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Непосредственное проведение дискуссии на учебном занятии.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Разбор, подведение итогов дискуссии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357188"/>
            <a:ext cx="6172200" cy="1785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Некоторые правила ведения дискуссии: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2428875"/>
            <a:ext cx="6172200" cy="3946525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Дискуссия – это деловой обмен мнениями, в ходе которого каждый выступающий должен стараться рассуждать как можно объективнее.</a:t>
            </a:r>
          </a:p>
          <a:p>
            <a:pPr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Каждое высказывание должно быть подкреплено фактами.</a:t>
            </a:r>
          </a:p>
          <a:p>
            <a:pPr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обсуждении следует предоставить каждому участнику возможность высказаться.</a:t>
            </a:r>
          </a:p>
          <a:p>
            <a:pPr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Каждое высказывание, позиция должны быть внимательно рассмотрены.</a:t>
            </a:r>
          </a:p>
          <a:p>
            <a:pPr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ходе обсуждения недопустимо «переходить на личности», навешивать ярлыки, допускать уничижительные высказывания.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71500"/>
            <a:ext cx="6172200" cy="15716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Формулировки используемые в споре дискуссии 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Н.Т. Оганесян):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63" y="2286000"/>
            <a:ext cx="6072187" cy="4089400"/>
          </a:xfrm>
        </p:spPr>
        <p:txBody>
          <a:bodyPr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«Уважаемые коллеги…»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«Я хотел бы выразить мнение…»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«Если сравнивать оба эти мнения…»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«Но из вашего ответа ясно…»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«Эти слова не правильно выражают мою мысль…»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«Лучшим путем, как мне кажется…»</a:t>
            </a:r>
          </a:p>
          <a:p>
            <a:pPr marL="342900" indent="-3429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«Позвольте мне уточнить мою позицию…» и т.д.</a:t>
            </a:r>
          </a:p>
          <a:p>
            <a:pPr marL="342900" indent="-342900" fontAlgn="auto">
              <a:spcAft>
                <a:spcPts val="0"/>
              </a:spcAft>
              <a:buFont typeface="Wingdings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355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Century Schoolbook</vt:lpstr>
      <vt:lpstr>Arial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ДИСКУССИОННЫЙ МЕТОДЫ АКТИВНОГО ОБУЧЕНИЯ: НАЗНАЧЕНИЕ, КЛАССИФИКАЦИЯ, ПСИХОЛОГИЧЕСКИЙ МЕХАНИЗМ ВОЗДЕЙСТВИЯ</vt:lpstr>
      <vt:lpstr>ОБЪЕКТЫ И ПРЕДМЕТЫ ДИСКУССИОННОГО ОБСУЖДЕНИЯ</vt:lpstr>
      <vt:lpstr>ПСИХОЛОГИЧЕСКИЙ МЕХАНИЗМ ИСПОЛЬЗОВАНИЯ ДИСКУССИОННЫХ МЕТОДОВ ОБУЧЕНИЯ ПОЗВОЛЯЕТ</vt:lpstr>
      <vt:lpstr>МЕТОДИКА ПРОВЕДЕНИЯ ГРУППОВОЙ ДИСКУССИИ В УЧЕБНО-ВОСПИТАТЕЛЬНОМ ПРОЦЕССЕ</vt:lpstr>
      <vt:lpstr>МЕТОДИКА ПОДГОТОВКИ И ПРОВЕДЕНИЯ ГРУППОВОЙ ДИСКУССИИ ВКЛЮЧАЕТ В СЕБЯ НЕСКОЛЬКО ЭТАПОВ:</vt:lpstr>
      <vt:lpstr>НЕКОТОРЫЕ ПРАВИЛА ВЕДЕНИЯ ДИСКУССИИ:</vt:lpstr>
      <vt:lpstr>ФОРМУЛИРОВКИ ИСПОЛЬЗУЕМЫЕ В СПОРЕ ДИСКУССИИ  (ПО Н.Т. ОГАНЕСЯН):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Дискуссионный методы Активного обучения: назначение, классификация, психологический механизм воздействия</dc:title>
  <dc:creator>adm59</dc:creator>
  <cp:lastModifiedBy>Пользователь Windows</cp:lastModifiedBy>
  <cp:revision>9</cp:revision>
  <dcterms:created xsi:type="dcterms:W3CDTF">2015-04-28T03:34:28Z</dcterms:created>
  <dcterms:modified xsi:type="dcterms:W3CDTF">2015-07-23T01:35:39Z</dcterms:modified>
</cp:coreProperties>
</file>