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56" r:id="rId3"/>
    <p:sldId id="257" r:id="rId4"/>
    <p:sldId id="258" r:id="rId5"/>
    <p:sldId id="27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6" r:id="rId14"/>
    <p:sldId id="275" r:id="rId15"/>
    <p:sldId id="272" r:id="rId16"/>
    <p:sldId id="268" r:id="rId17"/>
    <p:sldId id="270" r:id="rId18"/>
    <p:sldId id="271" r:id="rId19"/>
    <p:sldId id="277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634"/>
    <a:srgbClr val="E739B9"/>
    <a:srgbClr val="3E72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DC0-9AA8-4F63-913A-F5EB527B40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D7C3E6-2DCB-4B32-9DB2-9D5629DF4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DC0-9AA8-4F63-913A-F5EB527B40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3E6-2DCB-4B32-9DB2-9D5629DF4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DC0-9AA8-4F63-913A-F5EB527B40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3E6-2DCB-4B32-9DB2-9D5629DF4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DC0-9AA8-4F63-913A-F5EB527B40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D7C3E6-2DCB-4B32-9DB2-9D5629DF4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DC0-9AA8-4F63-913A-F5EB527B40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3E6-2DCB-4B32-9DB2-9D5629DF4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DC0-9AA8-4F63-913A-F5EB527B40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3E6-2DCB-4B32-9DB2-9D5629DF4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DC0-9AA8-4F63-913A-F5EB527B40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D7C3E6-2DCB-4B32-9DB2-9D5629DF4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DC0-9AA8-4F63-913A-F5EB527B40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3E6-2DCB-4B32-9DB2-9D5629DF4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DC0-9AA8-4F63-913A-F5EB527B40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3E6-2DCB-4B32-9DB2-9D5629DF4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DC0-9AA8-4F63-913A-F5EB527B40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3E6-2DCB-4B32-9DB2-9D5629DF4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DC0-9AA8-4F63-913A-F5EB527B40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3E6-2DCB-4B32-9DB2-9D5629DF4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6FDDC0-9AA8-4F63-913A-F5EB527B40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D7C3E6-2DCB-4B32-9DB2-9D5629DF4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9;&#1072;&#1085;&#1103;&#1090;&#1080;&#1077;%20&#1087;&#1088;&#1072;%20&#1087;&#1080;&#1090;\Kroshka-Enot-Ot-ulybki-stanet-vsem-svetley--3665-(muzofon.com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9;&#1072;&#1085;&#1103;&#1090;&#1080;&#1077;%20&#1087;&#1088;&#1072;%20&#1087;&#1080;&#1090;\Doroga-k-solnzu.mp3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398" y="267058"/>
            <a:ext cx="8229600" cy="4805015"/>
          </a:xfrm>
        </p:spPr>
        <p:txBody>
          <a:bodyPr>
            <a:normAutofit/>
          </a:bodyPr>
          <a:lstStyle/>
          <a:p>
            <a:r>
              <a:rPr lang="ru-RU" b="1" dirty="0"/>
              <a:t>Игровое занятие </a:t>
            </a:r>
            <a:r>
              <a:rPr lang="ru-RU" b="1" dirty="0" smtClean="0"/>
              <a:t>                                    по </a:t>
            </a:r>
            <a:r>
              <a:rPr lang="ru-RU" b="1" dirty="0"/>
              <a:t>правильному питанию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в 1 классе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Составление книги </a:t>
            </a:r>
            <a:r>
              <a:rPr lang="ru-RU" b="1" dirty="0" smtClean="0"/>
              <a:t>                             «</a:t>
            </a:r>
            <a:r>
              <a:rPr lang="ru-RU" b="1" dirty="0"/>
              <a:t>Советы долгожителя».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-214338"/>
            <a:ext cx="8229600" cy="928694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6" name="Рисунок 5" descr="pit_gi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429132"/>
            <a:ext cx="2428892" cy="22353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143372" y="357166"/>
            <a:ext cx="4786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      Игровое занятие                                                        по правильному питанию</a:t>
            </a:r>
            <a:br>
              <a:rPr lang="ru-RU" sz="3200" b="1" dirty="0" smtClean="0">
                <a:solidFill>
                  <a:srgbClr val="0070C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        в 1 классе.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      Составление книги                                                                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</a:rPr>
              <a:t>«Советы долгожителя».</a:t>
            </a:r>
            <a:endParaRPr lang="ru-RU" sz="32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Рисунок 10" descr="pit_gi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631424"/>
            <a:ext cx="2500330" cy="23010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Kroshka-Enot-Ot-ulybki-stanet-vsem-svetley--3665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785918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sz="4800" b="1" dirty="0" smtClean="0">
                <a:solidFill>
                  <a:srgbClr val="C00000"/>
                </a:solidFill>
              </a:rPr>
              <a:t>Минеральная  вода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832" y="1785926"/>
            <a:ext cx="6242728" cy="435771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sz="4400" b="1" dirty="0" err="1" smtClean="0">
                <a:solidFill>
                  <a:srgbClr val="C00000"/>
                </a:solidFill>
              </a:rPr>
              <a:t>Кисло-молочные</a:t>
            </a:r>
            <a:r>
              <a:rPr lang="ru-RU" sz="4400" b="1" dirty="0" smtClean="0">
                <a:solidFill>
                  <a:srgbClr val="C00000"/>
                </a:solidFill>
              </a:rPr>
              <a:t>  напитки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e7a9cc8167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214422"/>
            <a:ext cx="5214974" cy="535785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 </a:t>
            </a:r>
            <a:r>
              <a:rPr lang="ru-RU" sz="4000" b="1" i="1" dirty="0" smtClean="0">
                <a:solidFill>
                  <a:srgbClr val="FF0000"/>
                </a:solidFill>
              </a:rPr>
              <a:t>Кока-кола, чипсов пачка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Наш желудок разрушают.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Быть здоровым нам мешают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Фанта, пепси и жвачка.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52"/>
            <a:ext cx="3071834" cy="2538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85727"/>
            <a:ext cx="2071702" cy="2319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6000" dirty="0" err="1" smtClean="0">
                <a:solidFill>
                  <a:srgbClr val="00B050"/>
                </a:solidFill>
              </a:rPr>
              <a:t>Физминутка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72132492_1300285030_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7000924" cy="51106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991500" cy="92869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Полезные напитки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coloring-pages-kids.com/coloring-pages/nature-food-coloring-pages/drinks-coloring-pages/drinks-coloring-pages-images/drink-coloring-page-09.gif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62" y="1071546"/>
            <a:ext cx="2071702" cy="27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.colorearjunior.com/botella-de-vidrio-con-car_501245803f284-p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929066"/>
            <a:ext cx="19288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413579607-47-72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1071546"/>
            <a:ext cx="2286016" cy="27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7-tub-ru.yandex.net/i?id=413579607-47-72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3929066"/>
            <a:ext cx="20717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Doroga-k-solnz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3786182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  Гигиена  питания.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3" y="1571612"/>
            <a:ext cx="3286148" cy="2357454"/>
          </a:xfrm>
          <a:prstGeom prst="rect">
            <a:avLst/>
          </a:prstGeom>
        </p:spPr>
      </p:pic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500174"/>
            <a:ext cx="3786214" cy="2408646"/>
          </a:xfrm>
        </p:spPr>
      </p:pic>
      <p:pic>
        <p:nvPicPr>
          <p:cNvPr id="9" name="Рисунок 8" descr="i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074077"/>
            <a:ext cx="3786214" cy="2437477"/>
          </a:xfrm>
          <a:prstGeom prst="rect">
            <a:avLst/>
          </a:prstGeom>
        </p:spPr>
      </p:pic>
      <p:pic>
        <p:nvPicPr>
          <p:cNvPr id="10" name="Рисунок 9" descr="i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785" y="4095756"/>
            <a:ext cx="3536181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E7253"/>
                </a:solidFill>
              </a:rPr>
              <a:t>                       </a:t>
            </a:r>
            <a:r>
              <a:rPr lang="ru-RU" sz="5400" b="1" dirty="0" smtClean="0">
                <a:solidFill>
                  <a:srgbClr val="3E7253"/>
                </a:solidFill>
              </a:rPr>
              <a:t>Пословицы</a:t>
            </a:r>
            <a:endParaRPr lang="ru-RU" sz="5400" b="1" dirty="0">
              <a:solidFill>
                <a:srgbClr val="3E725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EC4634"/>
                </a:solidFill>
              </a:rPr>
              <a:t>Кто переедает, тот жизнь свою сам себе сокращает.</a:t>
            </a:r>
          </a:p>
          <a:p>
            <a:r>
              <a:rPr lang="ru-RU" sz="4400" b="1" dirty="0" smtClean="0">
                <a:solidFill>
                  <a:srgbClr val="EC4634"/>
                </a:solidFill>
              </a:rPr>
              <a:t> </a:t>
            </a:r>
          </a:p>
          <a:p>
            <a:r>
              <a:rPr lang="ru-RU" sz="4400" b="1" dirty="0" smtClean="0">
                <a:solidFill>
                  <a:srgbClr val="EC4634"/>
                </a:solidFill>
              </a:rPr>
              <a:t>Правда всего дороже.</a:t>
            </a:r>
          </a:p>
          <a:p>
            <a:endParaRPr lang="ru-RU" dirty="0"/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619622"/>
            <a:ext cx="3143286" cy="2095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928694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4000" b="1" dirty="0" smtClean="0">
                <a:solidFill>
                  <a:srgbClr val="00B050"/>
                </a:solidFill>
              </a:rPr>
              <a:t>Режим питания школьников.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626027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928934"/>
            <a:ext cx="3571900" cy="3929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57158" y="1214422"/>
            <a:ext cx="878684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7.30 - 8.00     </a:t>
            </a:r>
            <a:r>
              <a:rPr lang="ru-RU" sz="4400" b="1" dirty="0" smtClean="0">
                <a:solidFill>
                  <a:srgbClr val="FF0000"/>
                </a:solidFill>
                <a:cs typeface="Aharoni" pitchFamily="2" charset="-79"/>
              </a:rPr>
              <a:t>Завтрак дома</a:t>
            </a:r>
          </a:p>
          <a:p>
            <a:endParaRPr lang="ru-RU" sz="28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10.00 – 11.00  </a:t>
            </a:r>
            <a:r>
              <a:rPr lang="ru-RU" sz="4400" b="1" dirty="0" smtClean="0">
                <a:solidFill>
                  <a:srgbClr val="FF0000"/>
                </a:solidFill>
                <a:cs typeface="Aharoni" pitchFamily="2" charset="-79"/>
              </a:rPr>
              <a:t>Горячий завтрак в школе  </a:t>
            </a:r>
          </a:p>
          <a:p>
            <a:endParaRPr lang="ru-RU" sz="28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12.00 – 13.00  </a:t>
            </a:r>
            <a:r>
              <a:rPr lang="ru-RU" sz="4400" b="1" dirty="0" smtClean="0">
                <a:solidFill>
                  <a:srgbClr val="FF0000"/>
                </a:solidFill>
                <a:cs typeface="Aharoni" pitchFamily="2" charset="-79"/>
              </a:rPr>
              <a:t>Обед в школе </a:t>
            </a:r>
          </a:p>
          <a:p>
            <a:endParaRPr lang="ru-RU" sz="28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15.00 – 16.00   </a:t>
            </a:r>
            <a:r>
              <a:rPr lang="ru-RU" sz="4400" b="1" dirty="0" smtClean="0">
                <a:solidFill>
                  <a:srgbClr val="FF0000"/>
                </a:solidFill>
                <a:cs typeface="Aharoni" pitchFamily="2" charset="-79"/>
              </a:rPr>
              <a:t>Полдник </a:t>
            </a:r>
          </a:p>
          <a:p>
            <a:endParaRPr lang="ru-RU" sz="28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19.00 – 19.30    </a:t>
            </a:r>
            <a:r>
              <a:rPr lang="ru-RU" sz="4400" b="1" dirty="0" smtClean="0">
                <a:solidFill>
                  <a:srgbClr val="FF0000"/>
                </a:solidFill>
                <a:cs typeface="Aharoni" pitchFamily="2" charset="-79"/>
              </a:rPr>
              <a:t>Ужин </a:t>
            </a:r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endParaRPr lang="ru-RU" sz="2800" b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072330" y="2285992"/>
            <a:ext cx="1285884" cy="14287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72494" cy="121444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Кто медленно жует ,                                                          тот долго проживет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500174"/>
            <a:ext cx="3214710" cy="2181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500174"/>
            <a:ext cx="1714512" cy="2403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4" y="1500174"/>
            <a:ext cx="341378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4381508"/>
            <a:ext cx="342902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457200"/>
            <a:ext cx="9286908" cy="8382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Советы Долгожителям.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1.  Ешь полезные продукты!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2. Пей полезные напитки!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3.Соблюдай гигиену питания. Перед едой мой 	руки с  мылом.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4.Не переедай ! Ешь в меру!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5. Соблюдай режим дня.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6.Не торопись! Ешь небольшими кусочками, 	тщательно пережёвывая с закрытым ртом.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429000"/>
            <a:ext cx="3516136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411215"/>
            <a:ext cx="3500462" cy="2628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73574"/>
            <a:ext cx="3429024" cy="28456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itan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038" y="285728"/>
            <a:ext cx="4119191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2b964a79d8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8784"/>
            <a:ext cx="9144000" cy="8286784"/>
          </a:xfrm>
        </p:spPr>
      </p:pic>
      <p:sp>
        <p:nvSpPr>
          <p:cNvPr id="5" name="TextBox 4"/>
          <p:cNvSpPr txBox="1"/>
          <p:nvPr/>
        </p:nvSpPr>
        <p:spPr>
          <a:xfrm>
            <a:off x="2928926" y="85723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28794" y="2285993"/>
            <a:ext cx="67866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расти и развиваться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при этом не болеть,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Нужно правильно питаться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самых юных лет уметь!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71570"/>
          </a:xfrm>
        </p:spPr>
        <p:txBody>
          <a:bodyPr>
            <a:normAutofit/>
          </a:bodyPr>
          <a:lstStyle/>
          <a:p>
            <a:r>
              <a:rPr lang="ru-RU" dirty="0" smtClean="0"/>
              <a:t>         </a:t>
            </a:r>
            <a:r>
              <a:rPr lang="ru-RU" sz="4800" b="1" dirty="0" smtClean="0">
                <a:solidFill>
                  <a:srgbClr val="FF0000"/>
                </a:solidFill>
              </a:rPr>
              <a:t>Книга Долгожителя.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1571612"/>
            <a:ext cx="2071702" cy="3203662"/>
          </a:xfr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07" y="1357298"/>
            <a:ext cx="2933720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214422"/>
            <a:ext cx="2883238" cy="21516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786190"/>
            <a:ext cx="2714644" cy="2035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3786190"/>
            <a:ext cx="2789892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Первый совет долгожительства.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5400" dirty="0" smtClean="0">
                <a:solidFill>
                  <a:srgbClr val="FF0000"/>
                </a:solidFill>
              </a:rPr>
              <a:t>в сытном питании;</a:t>
            </a:r>
          </a:p>
          <a:p>
            <a:pPr lvl="0"/>
            <a:r>
              <a:rPr lang="ru-RU" sz="5400" dirty="0" smtClean="0">
                <a:solidFill>
                  <a:srgbClr val="FF0000"/>
                </a:solidFill>
              </a:rPr>
              <a:t>в полезном питании;</a:t>
            </a:r>
          </a:p>
          <a:p>
            <a:pPr lvl="0"/>
            <a:r>
              <a:rPr lang="ru-RU" sz="5400" dirty="0" smtClean="0">
                <a:solidFill>
                  <a:srgbClr val="FF0000"/>
                </a:solidFill>
              </a:rPr>
              <a:t>в обильном питании.</a:t>
            </a:r>
          </a:p>
          <a:p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4507205"/>
            <a:ext cx="3143272" cy="2192981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Первый совет долгожительства.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5400" dirty="0" smtClean="0">
                <a:solidFill>
                  <a:srgbClr val="FF0000"/>
                </a:solidFill>
              </a:rPr>
              <a:t> </a:t>
            </a:r>
            <a:endParaRPr lang="ru-RU" sz="5400" dirty="0" smtClean="0">
              <a:solidFill>
                <a:srgbClr val="FF0000"/>
              </a:solidFill>
            </a:endParaRPr>
          </a:p>
          <a:p>
            <a:pPr lvl="0"/>
            <a:r>
              <a:rPr lang="ru-RU" sz="5400" dirty="0" smtClean="0">
                <a:solidFill>
                  <a:srgbClr val="FF0000"/>
                </a:solidFill>
              </a:rPr>
              <a:t>в полезном питании;</a:t>
            </a:r>
          </a:p>
          <a:p>
            <a:pPr lvl="0"/>
            <a:r>
              <a:rPr lang="ru-RU" sz="5400" dirty="0" smtClean="0">
                <a:solidFill>
                  <a:srgbClr val="FF0000"/>
                </a:solidFill>
              </a:rPr>
              <a:t> </a:t>
            </a:r>
            <a:endParaRPr lang="ru-RU" sz="5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4507205"/>
            <a:ext cx="3143272" cy="2192981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Полезные продукты</a:t>
            </a:r>
            <a:endParaRPr lang="ru-RU" dirty="0"/>
          </a:p>
        </p:txBody>
      </p:sp>
      <p:pic>
        <p:nvPicPr>
          <p:cNvPr id="4" name="Содержимое 3" descr="0b336d64f33801e66c562e70eb4ae7b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357554" y="857232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Полезные продукты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     </a:t>
            </a:r>
            <a:r>
              <a:rPr lang="ru-RU" sz="6000" b="1" dirty="0" smtClean="0">
                <a:solidFill>
                  <a:srgbClr val="C00000"/>
                </a:solidFill>
              </a:rPr>
              <a:t>Молоко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419412"/>
            <a:ext cx="5715040" cy="4559872"/>
          </a:xfrm>
        </p:spPr>
      </p:pic>
      <p:pic>
        <p:nvPicPr>
          <p:cNvPr id="5" name="Рисунок 4" descr="drink-milk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643050"/>
            <a:ext cx="2786082" cy="407196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Autofit/>
          </a:bodyPr>
          <a:lstStyle/>
          <a:p>
            <a:r>
              <a:rPr lang="ru-RU" sz="6000" dirty="0" smtClean="0"/>
              <a:t>                 </a:t>
            </a:r>
            <a:r>
              <a:rPr lang="ru-RU" sz="7200" dirty="0" smtClean="0">
                <a:solidFill>
                  <a:srgbClr val="FF0000"/>
                </a:solidFill>
              </a:rPr>
              <a:t>Сок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00174"/>
            <a:ext cx="6858048" cy="44489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чай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572bbfccb4d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54162"/>
            <a:ext cx="6357982" cy="473235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686</TotalTime>
  <Words>160</Words>
  <Application>Microsoft Office PowerPoint</Application>
  <PresentationFormat>Экран (4:3)</PresentationFormat>
  <Paragraphs>58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Игровое занятие                                     по правильному питанию  в 1 классе.  Составление книги                              «Советы долгожителя». </vt:lpstr>
      <vt:lpstr>Слайд 2</vt:lpstr>
      <vt:lpstr>         Книга Долгожителя.</vt:lpstr>
      <vt:lpstr>Первый совет долгожительства.</vt:lpstr>
      <vt:lpstr>Первый совет долгожительства.</vt:lpstr>
      <vt:lpstr>             Полезные продукты</vt:lpstr>
      <vt:lpstr>                          Молоко</vt:lpstr>
      <vt:lpstr>                 Сок</vt:lpstr>
      <vt:lpstr>чай</vt:lpstr>
      <vt:lpstr>           Минеральная  вода</vt:lpstr>
      <vt:lpstr>  Кисло-молочные  напитки</vt:lpstr>
      <vt:lpstr>Слайд 12</vt:lpstr>
      <vt:lpstr>                       Физминутка</vt:lpstr>
      <vt:lpstr>Полезные напитки</vt:lpstr>
      <vt:lpstr>  Гигиена  питания.</vt:lpstr>
      <vt:lpstr>                       Пословицы</vt:lpstr>
      <vt:lpstr>  Режим питания школьников.</vt:lpstr>
      <vt:lpstr>          Кто медленно жует ,                                                          тот долго проживет </vt:lpstr>
      <vt:lpstr>Советы Долгожителям.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Игровое занятие                                     по правильному питанию  в 1 классе.  Составление книги                              «Советы долгожителя».</dc:title>
  <dc:creator>User</dc:creator>
  <cp:lastModifiedBy>User</cp:lastModifiedBy>
  <cp:revision>70</cp:revision>
  <dcterms:created xsi:type="dcterms:W3CDTF">2013-12-11T12:35:41Z</dcterms:created>
  <dcterms:modified xsi:type="dcterms:W3CDTF">2013-12-16T18:21:27Z</dcterms:modified>
</cp:coreProperties>
</file>