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684C381-55A2-4B9A-83EA-34F22D3BDBB9}">
          <p14:sldIdLst>
            <p14:sldId id="258"/>
            <p14:sldId id="257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BDA156B-D8B7-44AF-981D-3AE809AFE938}" type="datetimeFigureOut">
              <a:rPr lang="ru-RU" smtClean="0"/>
              <a:t>07.12.2012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5583A54-3AF1-42A0-B692-5BF82DBB7B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на тему: «Герои России-наши земляки»</a:t>
            </a: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95936" y="5303840"/>
            <a:ext cx="5343128" cy="1529396"/>
          </a:xfrm>
        </p:spPr>
        <p:txBody>
          <a:bodyPr/>
          <a:lstStyle/>
          <a:p>
            <a:r>
              <a:rPr lang="ru-RU" dirty="0" smtClean="0"/>
              <a:t>Выполнила учитель начальных классов МБОУ СОШ №2 </a:t>
            </a:r>
          </a:p>
          <a:p>
            <a:r>
              <a:rPr lang="ru-RU" dirty="0" err="1" smtClean="0"/>
              <a:t>Гельманова</a:t>
            </a:r>
            <a:r>
              <a:rPr lang="ru-RU" dirty="0" smtClean="0"/>
              <a:t> </a:t>
            </a:r>
            <a:r>
              <a:rPr lang="ru-RU" dirty="0" err="1" smtClean="0"/>
              <a:t>Куляш</a:t>
            </a:r>
            <a:r>
              <a:rPr lang="ru-RU" dirty="0" smtClean="0"/>
              <a:t> </a:t>
            </a:r>
            <a:r>
              <a:rPr lang="ru-RU" dirty="0" err="1" smtClean="0"/>
              <a:t>Серикбаевна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5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герои россии\0018-018-Uchastniki-CHechenskikh-vojn-Geroi-Ross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5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4509120"/>
            <a:ext cx="7745505" cy="1617042"/>
          </a:xfrm>
        </p:spPr>
        <p:txBody>
          <a:bodyPr/>
          <a:lstStyle/>
          <a:p>
            <a:r>
              <a:rPr lang="ru-RU" sz="3600" dirty="0" smtClean="0"/>
              <a:t>Спасибо Вам, Россию сохранившим!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785320"/>
              </p:ext>
            </p:extLst>
          </p:nvPr>
        </p:nvGraphicFramePr>
        <p:xfrm>
          <a:off x="467544" y="908720"/>
          <a:ext cx="7992888" cy="3096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92888"/>
              </a:tblGrid>
              <a:tr h="3096344">
                <a:tc>
                  <a:txBody>
                    <a:bodyPr/>
                    <a:lstStyle/>
                    <a:p>
                      <a:pPr algn="ctr"/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Виталий Масляков </a:t>
                      </a:r>
                    </a:p>
                    <a:p>
                      <a:pPr algn="ctr"/>
                      <a:r>
                        <a:rPr lang="ru-RU" sz="3200" dirty="0" err="1" smtClean="0"/>
                        <a:t>Арман</a:t>
                      </a:r>
                      <a:r>
                        <a:rPr lang="ru-RU" sz="3200" dirty="0" smtClean="0"/>
                        <a:t> Каримов </a:t>
                      </a:r>
                    </a:p>
                    <a:p>
                      <a:pPr algn="ctr"/>
                      <a:r>
                        <a:rPr lang="ru-RU" sz="3200" dirty="0" smtClean="0"/>
                        <a:t>Юрий Костюнин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11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8203990" cy="5523140"/>
          </a:xfrm>
        </p:spPr>
        <p:txBody>
          <a:bodyPr/>
          <a:lstStyle/>
          <a:p>
            <a:r>
              <a:rPr lang="ru-RU" sz="4000" dirty="0" smtClean="0"/>
              <a:t>Нет беде, нет войне! </a:t>
            </a:r>
            <a:br>
              <a:rPr lang="ru-RU" sz="4000" dirty="0" smtClean="0"/>
            </a:br>
            <a:r>
              <a:rPr lang="ru-RU" sz="4000" dirty="0" smtClean="0"/>
              <a:t>Славим мир на Земле </a:t>
            </a:r>
            <a:br>
              <a:rPr lang="ru-RU" sz="4000" dirty="0" smtClean="0"/>
            </a:br>
            <a:r>
              <a:rPr lang="ru-RU" sz="4000" dirty="0" smtClean="0"/>
              <a:t>Жизнь тонкую нить</a:t>
            </a:r>
            <a:br>
              <a:rPr lang="ru-RU" sz="4000" dirty="0" smtClean="0"/>
            </a:br>
            <a:r>
              <a:rPr lang="ru-RU" sz="4000" dirty="0" smtClean="0"/>
              <a:t> Мы клянемся любить и хранить.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5700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18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1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305800" cy="1045096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Основополагающий вопрос</a:t>
            </a: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3645024"/>
            <a:ext cx="8305800" cy="2969556"/>
          </a:xfrm>
        </p:spPr>
        <p:txBody>
          <a:bodyPr/>
          <a:lstStyle/>
          <a:p>
            <a:r>
              <a:rPr lang="ru-RU" sz="4400" dirty="0" smtClean="0"/>
              <a:t>Какие люди достойны звания герой России?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3288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844824"/>
            <a:ext cx="6624735" cy="471533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Герои Великой Отечественной Войны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69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177703"/>
            <a:ext cx="6264696" cy="469852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Площадь имени 35-летия Победы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89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Горит над могилами Вечный огонь-</a:t>
            </a:r>
          </a:p>
          <a:p>
            <a:pPr marL="0" indent="0">
              <a:buNone/>
            </a:pPr>
            <a:r>
              <a:rPr lang="ru-RU" dirty="0" smtClean="0"/>
              <a:t>Солдатская память…Её ты не тронь!</a:t>
            </a:r>
          </a:p>
          <a:p>
            <a:pPr marL="0" indent="0">
              <a:buNone/>
            </a:pPr>
            <a:r>
              <a:rPr lang="ru-RU" dirty="0" smtClean="0"/>
              <a:t>Вдумайтесь , люди! Зачем нам война?!</a:t>
            </a:r>
          </a:p>
          <a:p>
            <a:pPr marL="0" indent="0">
              <a:buNone/>
            </a:pPr>
            <a:r>
              <a:rPr lang="ru-RU" dirty="0" smtClean="0"/>
              <a:t>Пусть проклята будет трижды она!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Вечный огонь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80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132856"/>
            <a:ext cx="6984776" cy="460851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Аллея Славы-8 мая 2001г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53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204864"/>
            <a:ext cx="6768752" cy="453650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Афганская война 1979-1989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26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Сисембаев</a:t>
            </a:r>
            <a:r>
              <a:rPr lang="ru-RU" dirty="0" smtClean="0"/>
              <a:t> </a:t>
            </a:r>
            <a:r>
              <a:rPr lang="ru-RU" dirty="0" err="1" smtClean="0"/>
              <a:t>Нургали</a:t>
            </a:r>
            <a:r>
              <a:rPr lang="ru-RU" dirty="0" smtClean="0"/>
              <a:t> </a:t>
            </a:r>
            <a:r>
              <a:rPr lang="ru-RU" dirty="0" err="1" smtClean="0"/>
              <a:t>Мулдагалиевич</a:t>
            </a:r>
            <a:endParaRPr lang="ru-RU" dirty="0" smtClean="0"/>
          </a:p>
          <a:p>
            <a:r>
              <a:rPr lang="ru-RU" dirty="0" smtClean="0"/>
              <a:t>Зуев Юрий Евгеньевич </a:t>
            </a:r>
          </a:p>
          <a:p>
            <a:r>
              <a:rPr lang="ru-RU" dirty="0" err="1" smtClean="0"/>
              <a:t>Шабакаев</a:t>
            </a:r>
            <a:r>
              <a:rPr lang="ru-RU" dirty="0" smtClean="0"/>
              <a:t> Эрик </a:t>
            </a:r>
            <a:r>
              <a:rPr lang="ru-RU" dirty="0" err="1" smtClean="0"/>
              <a:t>Загирович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Петрова Ирина Викторовна </a:t>
            </a:r>
          </a:p>
          <a:p>
            <a:r>
              <a:rPr lang="ru-RU" dirty="0" err="1" smtClean="0"/>
              <a:t>Таучанов</a:t>
            </a:r>
            <a:r>
              <a:rPr lang="ru-RU" dirty="0" smtClean="0"/>
              <a:t> </a:t>
            </a:r>
            <a:r>
              <a:rPr lang="ru-RU" dirty="0" err="1" smtClean="0"/>
              <a:t>Куангалий</a:t>
            </a:r>
            <a:r>
              <a:rPr lang="ru-RU" dirty="0" smtClean="0"/>
              <a:t> </a:t>
            </a:r>
            <a:r>
              <a:rPr lang="ru-RU" dirty="0" err="1" smtClean="0"/>
              <a:t>Калиптович</a:t>
            </a:r>
            <a:r>
              <a:rPr lang="ru-RU" dirty="0" smtClean="0"/>
              <a:t> </a:t>
            </a:r>
          </a:p>
          <a:p>
            <a:r>
              <a:rPr lang="ru-RU" dirty="0" smtClean="0"/>
              <a:t>Гонтаренко Юрий Викторович </a:t>
            </a:r>
          </a:p>
          <a:p>
            <a:r>
              <a:rPr lang="ru-RU" dirty="0" err="1" smtClean="0"/>
              <a:t>Кулулов</a:t>
            </a:r>
            <a:r>
              <a:rPr lang="ru-RU" dirty="0" smtClean="0"/>
              <a:t> </a:t>
            </a:r>
            <a:r>
              <a:rPr lang="ru-RU" dirty="0" err="1" smtClean="0"/>
              <a:t>Собир</a:t>
            </a:r>
            <a:r>
              <a:rPr lang="ru-RU" dirty="0" smtClean="0"/>
              <a:t> </a:t>
            </a:r>
            <a:r>
              <a:rPr lang="ru-RU" dirty="0" err="1" smtClean="0"/>
              <a:t>Мирзомудинович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Куприянов Сергей Николаевич</a:t>
            </a:r>
          </a:p>
          <a:p>
            <a:r>
              <a:rPr lang="ru-RU" dirty="0" err="1" smtClean="0"/>
              <a:t>Санкубаев</a:t>
            </a:r>
            <a:r>
              <a:rPr lang="ru-RU" dirty="0" smtClean="0"/>
              <a:t> Булат </a:t>
            </a:r>
            <a:r>
              <a:rPr lang="ru-RU" dirty="0" err="1" smtClean="0"/>
              <a:t>Баянович</a:t>
            </a:r>
            <a:endParaRPr lang="ru-RU" dirty="0" smtClean="0"/>
          </a:p>
          <a:p>
            <a:r>
              <a:rPr lang="ru-RU" dirty="0" err="1" smtClean="0"/>
              <a:t>Крайнов</a:t>
            </a:r>
            <a:r>
              <a:rPr lang="ru-RU" dirty="0" smtClean="0"/>
              <a:t> Александр Александрович </a:t>
            </a:r>
          </a:p>
          <a:p>
            <a:r>
              <a:rPr lang="ru-RU" dirty="0" smtClean="0"/>
              <a:t>Суслов Вячеслав Геннадьевич</a:t>
            </a:r>
          </a:p>
          <a:p>
            <a:r>
              <a:rPr lang="ru-RU" dirty="0" smtClean="0"/>
              <a:t>Пархоменко Александр Владимирович</a:t>
            </a:r>
          </a:p>
          <a:p>
            <a:r>
              <a:rPr lang="ru-RU" dirty="0" err="1" smtClean="0"/>
              <a:t>Жанзаков</a:t>
            </a:r>
            <a:r>
              <a:rPr lang="ru-RU" dirty="0" smtClean="0"/>
              <a:t> </a:t>
            </a:r>
            <a:r>
              <a:rPr lang="ru-RU" dirty="0" err="1" smtClean="0"/>
              <a:t>Насехат</a:t>
            </a:r>
            <a:r>
              <a:rPr lang="ru-RU" dirty="0" smtClean="0"/>
              <a:t> </a:t>
            </a:r>
            <a:r>
              <a:rPr lang="ru-RU" dirty="0" err="1" smtClean="0"/>
              <a:t>Ибрагимович</a:t>
            </a:r>
            <a:endParaRPr lang="ru-RU" dirty="0" smtClean="0"/>
          </a:p>
          <a:p>
            <a:r>
              <a:rPr lang="ru-RU" dirty="0" err="1" smtClean="0"/>
              <a:t>Аманкулов</a:t>
            </a:r>
            <a:r>
              <a:rPr lang="ru-RU" dirty="0" smtClean="0"/>
              <a:t> Сырым </a:t>
            </a:r>
            <a:r>
              <a:rPr lang="ru-RU" dirty="0" err="1" smtClean="0"/>
              <a:t>Уразгалиевич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Участники Афганской войны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467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48</TotalTime>
  <Words>137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Презентация на тему: «Герои России-наши земляки»</vt:lpstr>
      <vt:lpstr> </vt:lpstr>
      <vt:lpstr>Основополагающий вопрос</vt:lpstr>
      <vt:lpstr>Герои Великой Отечественной Войны </vt:lpstr>
      <vt:lpstr>Площадь имени 35-летия Победы</vt:lpstr>
      <vt:lpstr>                 Вечный огонь</vt:lpstr>
      <vt:lpstr>Аллея Славы-8 мая 2001г</vt:lpstr>
      <vt:lpstr>Афганская война 1979-1989</vt:lpstr>
      <vt:lpstr>Участники Афганской войны</vt:lpstr>
      <vt:lpstr>Презентация PowerPoint</vt:lpstr>
      <vt:lpstr>Презентация PowerPoint</vt:lpstr>
      <vt:lpstr>Нет беде, нет войне!  Славим мир на Земле  Жизнь тонкую нить  Мы клянемся любить и хранить.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«Герои России-наши земляки»</dc:title>
  <dc:creator>user</dc:creator>
  <cp:lastModifiedBy>user</cp:lastModifiedBy>
  <cp:revision>6</cp:revision>
  <dcterms:created xsi:type="dcterms:W3CDTF">2012-12-07T08:17:07Z</dcterms:created>
  <dcterms:modified xsi:type="dcterms:W3CDTF">2012-12-07T09:18:47Z</dcterms:modified>
</cp:coreProperties>
</file>