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59" r:id="rId6"/>
    <p:sldId id="260" r:id="rId7"/>
    <p:sldId id="261" r:id="rId8"/>
    <p:sldId id="262" r:id="rId9"/>
    <p:sldId id="263" r:id="rId10"/>
    <p:sldId id="275" r:id="rId11"/>
    <p:sldId id="265" r:id="rId12"/>
    <p:sldId id="276" r:id="rId13"/>
    <p:sldId id="278" r:id="rId14"/>
    <p:sldId id="266" r:id="rId15"/>
    <p:sldId id="277" r:id="rId16"/>
    <p:sldId id="279" r:id="rId17"/>
    <p:sldId id="280" r:id="rId18"/>
    <p:sldId id="268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649D8-A0FE-4390-9FB9-5E1481D7FFEB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CFA0-8938-462B-8C53-45E51455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hyperlink" Target="http://commons.wikimedia.org/wiki/File:Vulpes_vulpes_sitting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_________Microsoft_Word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dirty="0" smtClean="0">
                <a:latin typeface="Bookman Old Style" pitchFamily="18" charset="0"/>
              </a:rPr>
              <a:t>Проект</a:t>
            </a: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38884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Семеновой Дианы , ученицы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3 класса «а»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МБОУСОШ № 3 </a:t>
            </a:r>
          </a:p>
          <a:p>
            <a:r>
              <a:rPr lang="ru-RU" dirty="0">
                <a:solidFill>
                  <a:srgbClr val="92D050"/>
                </a:solidFill>
              </a:rPr>
              <a:t>н</a:t>
            </a:r>
            <a:r>
              <a:rPr lang="ru-RU" dirty="0" smtClean="0">
                <a:solidFill>
                  <a:srgbClr val="92D050"/>
                </a:solidFill>
              </a:rPr>
              <a:t>а тему: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«Разнообразие природы родного</a:t>
            </a:r>
          </a:p>
          <a:p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рая».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Природа нашего края очень разнообразна , богата и красива !!!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usman48.ru/_ph/7/464140259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664296" cy="15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sman48.ru/_ph/7/29371109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30963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im7-tub-ru.yandex.net/i?id=349348665-47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232248" cy="1406879"/>
          </a:xfrm>
          <a:prstGeom prst="rect">
            <a:avLst/>
          </a:prstGeom>
          <a:noFill/>
        </p:spPr>
      </p:pic>
      <p:pic>
        <p:nvPicPr>
          <p:cNvPr id="31748" name="Picture 4" descr="http://im3-tub-ru.yandex.net/i?id=148501358-4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97152"/>
            <a:ext cx="2853224" cy="1860798"/>
          </a:xfrm>
          <a:prstGeom prst="rect">
            <a:avLst/>
          </a:prstGeom>
          <a:noFill/>
        </p:spPr>
      </p:pic>
      <p:pic>
        <p:nvPicPr>
          <p:cNvPr id="31750" name="Picture 6" descr="http://im6-tub-ru.yandex.net/i?id=200444683-4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068960"/>
            <a:ext cx="1152128" cy="1468963"/>
          </a:xfrm>
          <a:prstGeom prst="rect">
            <a:avLst/>
          </a:prstGeom>
          <a:noFill/>
        </p:spPr>
      </p:pic>
      <p:pic>
        <p:nvPicPr>
          <p:cNvPr id="31752" name="Picture 8" descr="http://im6-tub-ru.yandex.net/i?id=81782439-48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140968"/>
            <a:ext cx="1351830" cy="1584176"/>
          </a:xfrm>
          <a:prstGeom prst="rect">
            <a:avLst/>
          </a:prstGeom>
          <a:noFill/>
        </p:spPr>
      </p:pic>
      <p:pic>
        <p:nvPicPr>
          <p:cNvPr id="31756" name="Picture 12" descr="http://im2-tub-ru.yandex.net/i?id=139417701-65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340768"/>
            <a:ext cx="2664296" cy="1998222"/>
          </a:xfrm>
          <a:prstGeom prst="rect">
            <a:avLst/>
          </a:prstGeom>
          <a:noFill/>
        </p:spPr>
      </p:pic>
      <p:pic>
        <p:nvPicPr>
          <p:cNvPr id="31758" name="Picture 14" descr="http://im0-tub-ru.yandex.net/i?id=364580298-13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4653136"/>
            <a:ext cx="1558593" cy="1932806"/>
          </a:xfrm>
          <a:prstGeom prst="rect">
            <a:avLst/>
          </a:prstGeom>
          <a:noFill/>
        </p:spPr>
      </p:pic>
      <p:pic>
        <p:nvPicPr>
          <p:cNvPr id="31760" name="Picture 16" descr="http://im1-tub-ru.yandex.net/i?id=143254712-31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132856"/>
            <a:ext cx="2160240" cy="2198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ФОТО\МОИ ФОТО\10281961 - копия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5776" y="332656"/>
            <a:ext cx="3445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Усманский</a:t>
            </a:r>
            <a:r>
              <a:rPr lang="ru-RU" sz="4000" dirty="0" smtClean="0">
                <a:solidFill>
                  <a:srgbClr val="00B050"/>
                </a:solidFill>
              </a:rPr>
              <a:t> бор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481" name="Picture 1" descr="D:\ФОТО\МОИ ФОТО\102819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645023"/>
            <a:ext cx="4248472" cy="2832629"/>
          </a:xfrm>
          <a:prstGeom prst="rect">
            <a:avLst/>
          </a:prstGeom>
          <a:noFill/>
        </p:spPr>
      </p:pic>
      <p:pic>
        <p:nvPicPr>
          <p:cNvPr id="20482" name="Picture 2" descr="D:\ФОТО\МОИ ФОТО\102819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88232" cy="2942182"/>
          </a:xfrm>
          <a:prstGeom prst="rect">
            <a:avLst/>
          </a:prstGeom>
          <a:noFill/>
        </p:spPr>
      </p:pic>
      <p:pic>
        <p:nvPicPr>
          <p:cNvPr id="20484" name="Picture 4" descr="D:\ФОТО\МОИ ФОТО\10281994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2016224" cy="3024000"/>
          </a:xfrm>
          <a:prstGeom prst="rect">
            <a:avLst/>
          </a:prstGeom>
          <a:noFill/>
        </p:spPr>
      </p:pic>
      <p:pic>
        <p:nvPicPr>
          <p:cNvPr id="20485" name="Picture 5" descr="D:\ФОТО\МОИ ФОТО\102819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3132000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Питомник  исчезающего вида животных - речного бобра.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D:\ФОТО\МОИ ФОТО\102819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916000" cy="1944216"/>
          </a:xfrm>
          <a:prstGeom prst="rect">
            <a:avLst/>
          </a:prstGeom>
          <a:noFill/>
        </p:spPr>
      </p:pic>
      <p:pic>
        <p:nvPicPr>
          <p:cNvPr id="32771" name="Picture 3" descr="D:\ФОТО\МОИ ФОТО\102819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2376264" cy="1584353"/>
          </a:xfrm>
          <a:prstGeom prst="rect">
            <a:avLst/>
          </a:prstGeom>
          <a:noFill/>
        </p:spPr>
      </p:pic>
      <p:pic>
        <p:nvPicPr>
          <p:cNvPr id="32772" name="Picture 4" descr="D:\ФОТО\МОИ ФОТО\102819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3132001" cy="2088232"/>
          </a:xfrm>
          <a:prstGeom prst="rect">
            <a:avLst/>
          </a:prstGeom>
          <a:noFill/>
        </p:spPr>
      </p:pic>
      <p:pic>
        <p:nvPicPr>
          <p:cNvPr id="32773" name="Picture 5" descr="D:\ФОТО\МОИ ФОТО\102819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024336" cy="2208459"/>
          </a:xfrm>
          <a:prstGeom prst="rect">
            <a:avLst/>
          </a:prstGeom>
          <a:noFill/>
        </p:spPr>
      </p:pic>
      <p:pic>
        <p:nvPicPr>
          <p:cNvPr id="32775" name="Picture 7" descr="D:\ФОТО\МОИ ФОТО\102819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052472" cy="1368467"/>
          </a:xfrm>
          <a:prstGeom prst="rect">
            <a:avLst/>
          </a:prstGeom>
          <a:noFill/>
        </p:spPr>
      </p:pic>
      <p:pic>
        <p:nvPicPr>
          <p:cNvPr id="32776" name="Picture 8" descr="D:\ФОТО\МОИ ФОТО\1028198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2088232" cy="1392309"/>
          </a:xfrm>
          <a:prstGeom prst="rect">
            <a:avLst/>
          </a:prstGeom>
          <a:noFill/>
        </p:spPr>
      </p:pic>
      <p:pic>
        <p:nvPicPr>
          <p:cNvPr id="32777" name="Picture 9" descr="D:\ФОТО\МОИ ФОТО\1028197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696" y="4869160"/>
            <a:ext cx="2736304" cy="1824405"/>
          </a:xfrm>
          <a:prstGeom prst="rect">
            <a:avLst/>
          </a:prstGeom>
          <a:noFill/>
        </p:spPr>
      </p:pic>
      <p:pic>
        <p:nvPicPr>
          <p:cNvPr id="32778" name="Picture 10" descr="D:\ФОТО\МОИ ФОТО\1028197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373216"/>
            <a:ext cx="2592288" cy="134429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Животные заповедника.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5368" name="Picture 8" descr="http://im4-tub-ru.yandex.net/i?id=306752407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626" y="3212976"/>
            <a:ext cx="2288414" cy="1512168"/>
          </a:xfrm>
          <a:prstGeom prst="rect">
            <a:avLst/>
          </a:prstGeom>
          <a:noFill/>
        </p:spPr>
      </p:pic>
      <p:pic>
        <p:nvPicPr>
          <p:cNvPr id="15370" name="Picture 10" descr="http://www.zapovednik-vrn.ru/netcat_files/124/278/boa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1915413" cy="1368152"/>
          </a:xfrm>
          <a:prstGeom prst="rect">
            <a:avLst/>
          </a:prstGeom>
          <a:noFill/>
        </p:spPr>
      </p:pic>
      <p:pic>
        <p:nvPicPr>
          <p:cNvPr id="15372" name="Picture 12" descr="http://www.zapovednik-vrn.ru/netcat_files/124/278/wol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448272" cy="1748766"/>
          </a:xfrm>
          <a:prstGeom prst="rect">
            <a:avLst/>
          </a:prstGeom>
          <a:noFill/>
        </p:spPr>
      </p:pic>
      <p:pic>
        <p:nvPicPr>
          <p:cNvPr id="15374" name="Picture 14" descr="http://www.zapovednik-vrn.ru/netcat_files/124/278/el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2520280" cy="1800200"/>
          </a:xfrm>
          <a:prstGeom prst="rect">
            <a:avLst/>
          </a:prstGeom>
          <a:noFill/>
        </p:spPr>
      </p:pic>
      <p:pic>
        <p:nvPicPr>
          <p:cNvPr id="15376" name="Picture 16" descr="http://www.zapovednik-vrn.ru/netcat_files/124/278/lisyat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2621091" cy="1872208"/>
          </a:xfrm>
          <a:prstGeom prst="rect">
            <a:avLst/>
          </a:prstGeom>
          <a:noFill/>
        </p:spPr>
      </p:pic>
      <p:pic>
        <p:nvPicPr>
          <p:cNvPr id="15378" name="Picture 18" descr="http://www.zapovednik-vrn.ru/netcat_files/124/278/barsuki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016224" cy="1440160"/>
          </a:xfrm>
          <a:prstGeom prst="rect">
            <a:avLst/>
          </a:prstGeom>
          <a:noFill/>
        </p:spPr>
      </p:pic>
      <p:pic>
        <p:nvPicPr>
          <p:cNvPr id="15380" name="Picture 20" descr="http://www.zapovednik-vrn.ru/netcat_files/124/278/squirre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618513"/>
            <a:ext cx="1728192" cy="1234423"/>
          </a:xfrm>
          <a:prstGeom prst="rect">
            <a:avLst/>
          </a:prstGeom>
          <a:noFill/>
        </p:spPr>
      </p:pic>
      <p:pic>
        <p:nvPicPr>
          <p:cNvPr id="15384" name="Picture 24" descr="http://www.zapovednik-vrn.ru/netcat_files/124/278/ezh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318658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Лисица обыкновенная.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Обыкновенная лисица">
            <a:hlinkClick r:id="rId2" tooltip="&quot;Обыкновенная лисица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492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8/8a/Vulpes_vulpes_with_prey.jpg/300px-Vulpes_vulpes_with_prey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thumb/2/29/Red_fox_norway_1.JPG/300px-Red_fox_norway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645024"/>
            <a:ext cx="2304256" cy="257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upload.wikimedia.org/wikipedia/commons/thumb/2/28/Vulpes_vulpes_pup_sitting_on_stone.jpg/300px-Vulpes_vulpes_pup_sitting_on_ston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9080"/>
            <a:ext cx="3240360" cy="233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pload.wikimedia.org/wikipedia/commons/thumb/0/03/Vulpes_vulpes_laying_in_snow.jpg/300px-Vulpes_vulpes_laying_in_snow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upload.wikimedia.org/wikipedia/commons/thumb/b/b5/Fox_and_boy.JPG/250px-Fox_and_bo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005064"/>
            <a:ext cx="2872658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Птицы заповедника.</a:t>
            </a:r>
            <a:endParaRPr lang="ru-RU" sz="5400" dirty="0"/>
          </a:p>
        </p:txBody>
      </p:sp>
      <p:pic>
        <p:nvPicPr>
          <p:cNvPr id="33808" name="Picture 16" descr="http://www.zapovednik-vrn.ru/netcat_files/124/281/black_stor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384375" cy="2815619"/>
          </a:xfrm>
          <a:prstGeom prst="rect">
            <a:avLst/>
          </a:prstGeom>
          <a:noFill/>
        </p:spPr>
      </p:pic>
      <p:pic>
        <p:nvPicPr>
          <p:cNvPr id="33810" name="Picture 18" descr="http://www.zapovednik-vrn.ru/netcat_files/124/281/pallid_harri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2923525" cy="2088232"/>
          </a:xfrm>
          <a:prstGeom prst="rect">
            <a:avLst/>
          </a:prstGeom>
          <a:noFill/>
        </p:spPr>
      </p:pic>
      <p:pic>
        <p:nvPicPr>
          <p:cNvPr id="33812" name="Picture 20" descr="http://www.zapovednik-vrn.ru/netcat_files/124/281/sova_ushastay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528392" cy="2520280"/>
          </a:xfrm>
          <a:prstGeom prst="rect">
            <a:avLst/>
          </a:prstGeom>
          <a:noFill/>
        </p:spPr>
      </p:pic>
      <p:pic>
        <p:nvPicPr>
          <p:cNvPr id="33814" name="Picture 22" descr="http://www.zapovednik-vrn.ru/netcat_files/124/281/zheln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456384" cy="24688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9442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Филин занесён в</a:t>
            </a:r>
            <a:r>
              <a:rPr lang="ru-RU" sz="7200" dirty="0" smtClean="0">
                <a:solidFill>
                  <a:srgbClr val="FF3399"/>
                </a:solidFill>
              </a:rPr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Красную книгу</a:t>
            </a:r>
            <a:r>
              <a:rPr lang="ru-RU" sz="7200" dirty="0" smtClean="0">
                <a:solidFill>
                  <a:srgbClr val="FF3399"/>
                </a:solidFill>
              </a:rPr>
              <a:t>.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www.zapovednik-vrn.ru/netcat_files/124/281/filin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996952"/>
            <a:ext cx="4435694" cy="3168352"/>
          </a:xfrm>
          <a:prstGeom prst="rect">
            <a:avLst/>
          </a:prstGeom>
          <a:noFill/>
        </p:spPr>
      </p:pic>
      <p:pic>
        <p:nvPicPr>
          <p:cNvPr id="30724" name="Picture 4" descr="&amp;Fcy;&amp;Icy;&amp;Lcy;&amp;I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1"/>
            <a:ext cx="3240360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Растительность заповедника.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www.zapovednik-vrn.ru/netcat_files/123/300/pi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520280" cy="2400266"/>
          </a:xfrm>
          <a:prstGeom prst="rect">
            <a:avLst/>
          </a:prstGeom>
          <a:noFill/>
        </p:spPr>
      </p:pic>
      <p:pic>
        <p:nvPicPr>
          <p:cNvPr id="31748" name="Picture 4" descr="http://www.zapovednik-vrn.ru/netcat_files/123/300/birch_orlya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728192" cy="2250250"/>
          </a:xfrm>
          <a:prstGeom prst="rect">
            <a:avLst/>
          </a:prstGeom>
          <a:noFill/>
        </p:spPr>
      </p:pic>
      <p:pic>
        <p:nvPicPr>
          <p:cNvPr id="31752" name="Picture 8" descr="http://www.zapovednik-vrn.ru/netcat_files/123/300/langwor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614802" cy="2582001"/>
          </a:xfrm>
          <a:prstGeom prst="rect">
            <a:avLst/>
          </a:prstGeom>
          <a:noFill/>
        </p:spPr>
      </p:pic>
      <p:pic>
        <p:nvPicPr>
          <p:cNvPr id="31754" name="Picture 10" descr="http://www.zapovednik-vrn.ru/netcat_files/123/300/cranberri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556791"/>
            <a:ext cx="3168352" cy="2263109"/>
          </a:xfrm>
          <a:prstGeom prst="rect">
            <a:avLst/>
          </a:prstGeom>
          <a:noFill/>
        </p:spPr>
      </p:pic>
      <p:pic>
        <p:nvPicPr>
          <p:cNvPr id="31756" name="Picture 12" descr="http://www.zapovednik-vrn.ru/netcat_files/123/300/cowberr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1944216" cy="2592288"/>
          </a:xfrm>
          <a:prstGeom prst="rect">
            <a:avLst/>
          </a:prstGeom>
          <a:noFill/>
        </p:spPr>
      </p:pic>
      <p:pic>
        <p:nvPicPr>
          <p:cNvPr id="31758" name="Picture 14" descr="http://www.zapovednik-vrn.ru/netcat_files/123/300/daktylorhiz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Рябчик русский </a:t>
            </a:r>
            <a:endParaRPr lang="ru-RU" sz="5400" dirty="0"/>
          </a:p>
        </p:txBody>
      </p:sp>
      <p:pic>
        <p:nvPicPr>
          <p:cNvPr id="4" name="Содержимое 3" descr="Fritillaria ruthenica 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48245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ritillaria ruthenica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843808" cy="4104456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Ятрышник </a:t>
            </a:r>
            <a:r>
              <a:rPr lang="ru-RU" sz="3200" u="sng" dirty="0" err="1" smtClean="0">
                <a:solidFill>
                  <a:srgbClr val="FF0000"/>
                </a:solidFill>
              </a:rPr>
              <a:t>шлемоносный</a:t>
            </a:r>
            <a:r>
              <a:rPr lang="ru-RU" sz="3200" u="sng" dirty="0" smtClean="0">
                <a:solidFill>
                  <a:srgbClr val="FF0000"/>
                </a:solidFill>
              </a:rPr>
              <a:t> .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Самая интересная находка 2011 г..Отсутствовал более 100 лет и вид считался исчезнувшим.</a:t>
            </a:r>
            <a:endParaRPr lang="ru-RU" sz="2000" dirty="0"/>
          </a:p>
        </p:txBody>
      </p:sp>
      <p:pic>
        <p:nvPicPr>
          <p:cNvPr id="5" name="fancybox-img" descr="http://www.zapovednik-vrn.ru/netcat_files/File/bb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63688" y="0"/>
          <a:ext cx="5256584" cy="6876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5965311" imgH="9126408" progId="Word.Document.12">
                  <p:embed/>
                </p:oleObj>
              </mc:Choice>
              <mc:Fallback>
                <p:oleObj name="Документ" r:id="rId4" imgW="5965311" imgH="912640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0"/>
                        <a:ext cx="5256584" cy="6876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99"/>
                </a:solidFill>
              </a:rPr>
              <a:t>Обязательно посетите </a:t>
            </a:r>
            <a:r>
              <a:rPr lang="ru-RU" dirty="0" err="1" smtClean="0">
                <a:solidFill>
                  <a:srgbClr val="FF3399"/>
                </a:solidFill>
              </a:rPr>
              <a:t>Усманский</a:t>
            </a:r>
            <a:r>
              <a:rPr lang="ru-RU" dirty="0" smtClean="0">
                <a:solidFill>
                  <a:srgbClr val="FF3399"/>
                </a:solidFill>
              </a:rPr>
              <a:t> бор!!!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Вы узнаете очень много тайного и интересного!!!</a:t>
            </a:r>
          </a:p>
          <a:p>
            <a:r>
              <a:rPr lang="ru-RU" sz="4000" i="1" dirty="0" smtClean="0">
                <a:solidFill>
                  <a:srgbClr val="0070C0"/>
                </a:solidFill>
              </a:rPr>
              <a:t>                </a:t>
            </a:r>
            <a:r>
              <a:rPr lang="ru-RU" sz="4000" i="1" dirty="0" smtClean="0">
                <a:solidFill>
                  <a:srgbClr val="00B050"/>
                </a:solidFill>
              </a:rPr>
              <a:t>Спасибо</a:t>
            </a:r>
          </a:p>
          <a:p>
            <a:r>
              <a:rPr lang="ru-RU" sz="4000" i="1" dirty="0" smtClean="0">
                <a:solidFill>
                  <a:srgbClr val="7030A0"/>
                </a:solidFill>
              </a:rPr>
              <a:t>              за </a:t>
            </a:r>
          </a:p>
          <a:p>
            <a:r>
              <a:rPr lang="ru-RU" sz="4000" i="1" dirty="0" smtClean="0">
                <a:solidFill>
                  <a:srgbClr val="0070C0"/>
                </a:solidFill>
              </a:rPr>
              <a:t>                     </a:t>
            </a:r>
            <a:r>
              <a:rPr lang="ru-RU" sz="4000" i="1" dirty="0" smtClean="0">
                <a:solidFill>
                  <a:srgbClr val="FF3399"/>
                </a:solidFill>
              </a:rPr>
              <a:t>внимание!!!</a:t>
            </a:r>
            <a:endParaRPr lang="ru-RU" sz="4000" i="1" dirty="0">
              <a:solidFill>
                <a:srgbClr val="FF3399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067944" y="5157192"/>
            <a:ext cx="1296144" cy="1152128"/>
          </a:xfrm>
          <a:prstGeom prst="smileyFace">
            <a:avLst>
              <a:gd name="adj" fmla="val 4653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99"/>
              </a:solidFill>
            </a:endParaRPr>
          </a:p>
        </p:txBody>
      </p:sp>
      <p:pic>
        <p:nvPicPr>
          <p:cNvPr id="33794" name="Picture 2" descr="D:\ФОТО\МОИ ФОТО\102819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132001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3399"/>
                </a:solidFill>
              </a:rPr>
              <a:t>ПРИРОДА-это всё , что нас окружает и не сделано руками человека.</a:t>
            </a:r>
            <a:br>
              <a:rPr lang="ru-RU" sz="4000" dirty="0" smtClean="0">
                <a:solidFill>
                  <a:srgbClr val="FF3399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Живая природа.</a:t>
            </a:r>
            <a:r>
              <a:rPr lang="ru-RU" sz="4000" dirty="0" smtClean="0">
                <a:solidFill>
                  <a:srgbClr val="FF3399"/>
                </a:solidFill>
              </a:rPr>
              <a:t> </a:t>
            </a:r>
            <a:endParaRPr lang="ru-RU" sz="4000" dirty="0">
              <a:solidFill>
                <a:srgbClr val="FF3399"/>
              </a:solidFill>
            </a:endParaRPr>
          </a:p>
        </p:txBody>
      </p:sp>
      <p:pic>
        <p:nvPicPr>
          <p:cNvPr id="4" name="Содержимое 3" descr="http://im1-tub-ru.yandex.net/i?id=339789686-53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1247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437249629-66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330954394-55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28803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131977045-20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27363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106034976-55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916832"/>
            <a:ext cx="23762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1-tub-ru.yandex.net/i?id=126893234-28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229200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384978224-26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34290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4-tub-ru.yandex.net/i?id=39919306-25-72&amp;n=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869160"/>
            <a:ext cx="251916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7-tub-ru.yandex.net/i?id=149867223-43-72&amp;n=2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2132856"/>
            <a:ext cx="1706739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0-tub-ru.yandex.net/i?id=448539598-21-72&amp;n=2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3501008"/>
            <a:ext cx="255193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Неживая природа .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Содержимое 3" descr="http://im3-tub-ru.yandex.net/i?id=106579813-56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-ru.yandex.net/i?id=86115116-02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3528392" cy="200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6-tub-ru.yandex.net/i?id=30003239-07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25144"/>
            <a:ext cx="373021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6-tub-ru.yandex.net/i?id=168113712-14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340768"/>
            <a:ext cx="41044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im6-tub-ru.yandex.net/i?id=149100880-08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564904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Царство бактерий.</a:t>
            </a:r>
            <a:endParaRPr lang="ru-RU" dirty="0"/>
          </a:p>
        </p:txBody>
      </p:sp>
      <p:pic>
        <p:nvPicPr>
          <p:cNvPr id="4" name="Содержимое 3" descr="http://im2-tub-ru.yandex.net/i?id=70523298-62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8884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1-tub-ru.yandex.net/i?id=98289505-31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238192475-23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99112595-42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33056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Царство грибов.</a:t>
            </a:r>
            <a:endParaRPr lang="ru-RU" dirty="0"/>
          </a:p>
        </p:txBody>
      </p:sp>
      <p:pic>
        <p:nvPicPr>
          <p:cNvPr id="4" name="Содержимое 3" descr="http://im2-tub-ru.yandex.net/i?id=248327392-09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85584745-34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96752"/>
            <a:ext cx="21602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50099048-67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628800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im3-tub-ru.yandex.net/i?id=446352021-2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21088"/>
            <a:ext cx="3057128" cy="2292846"/>
          </a:xfrm>
          <a:prstGeom prst="rect">
            <a:avLst/>
          </a:prstGeom>
          <a:noFill/>
        </p:spPr>
      </p:pic>
      <p:pic>
        <p:nvPicPr>
          <p:cNvPr id="25604" name="Picture 4" descr="http://im7-tub-ru.yandex.net/i?id=241927873-2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653136"/>
            <a:ext cx="21526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Царство животных.</a:t>
            </a:r>
            <a:endParaRPr lang="ru-RU" dirty="0"/>
          </a:p>
        </p:txBody>
      </p:sp>
      <p:pic>
        <p:nvPicPr>
          <p:cNvPr id="4" name="Содержимое 3" descr="http://im4-tub-ru.yandex.net/i?id=127033470-23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104668671-05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052736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457078362-17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293361209-63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437112"/>
            <a:ext cx="2710033" cy="179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190630961-65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412776"/>
            <a:ext cx="2160240" cy="2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-ru.yandex.net/i?id=106087297-36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15719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491919498-43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50100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Царство растений.</a:t>
            </a:r>
            <a:endParaRPr lang="ru-RU" dirty="0"/>
          </a:p>
        </p:txBody>
      </p:sp>
      <p:pic>
        <p:nvPicPr>
          <p:cNvPr id="5" name="Рисунок 4" descr="http://im4-tub-ru.yandex.net/i?id=236202268-4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-ru.yandex.net/i?id=402356161-61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068960"/>
            <a:ext cx="27008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19364971-62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437112"/>
            <a:ext cx="2880320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im1-tub-ru.yandex.net/i?id=160978103-3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2400266" cy="1800200"/>
          </a:xfrm>
          <a:prstGeom prst="rect">
            <a:avLst/>
          </a:prstGeom>
          <a:noFill/>
        </p:spPr>
      </p:pic>
      <p:pic>
        <p:nvPicPr>
          <p:cNvPr id="23556" name="Picture 4" descr="http://im3-tub-ru.yandex.net/i?id=498456526-6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725144"/>
            <a:ext cx="2736304" cy="2052228"/>
          </a:xfrm>
          <a:prstGeom prst="rect">
            <a:avLst/>
          </a:prstGeom>
          <a:noFill/>
        </p:spPr>
      </p:pic>
      <p:pic>
        <p:nvPicPr>
          <p:cNvPr id="23558" name="Picture 6" descr="http://im3-tub-ru.yandex.net/i?id=127040250-63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556792"/>
            <a:ext cx="2290319" cy="2448272"/>
          </a:xfrm>
          <a:prstGeom prst="rect">
            <a:avLst/>
          </a:prstGeom>
          <a:noFill/>
        </p:spPr>
      </p:pic>
      <p:pic>
        <p:nvPicPr>
          <p:cNvPr id="10" name="Рисунок 9" descr="http://im2-tub-ru.yandex.net/i?id=516755704-37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628800"/>
            <a:ext cx="2736304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apovednik-vrn.ru/netcat_files/232/299/boar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30425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://www.zapovednik-vrn.ru/netcat_files/232/299/_bob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208823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KHcy;&amp;icy;&amp;shchcy;&amp;ncy;&amp;acy;&amp;yacy; &amp;pcy;&amp;tcy;&amp;icy;&amp;tscy;&amp;acy; &amp;scy;&amp;kcy;&amp;ocy;&amp;pcy;&amp;acy;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648" y="404664"/>
            <a:ext cx="677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 природе все взаимосвязано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&amp;Pcy;&amp;rcy;&amp;icy;&amp;rcy;&amp;ocy;&amp;dcy;&amp;acy; &amp;vcy; &amp;rcy;&amp;acy;&amp;zcy;&amp;ncy;&amp;ycy;&amp;iecy; &amp;vcy;&amp;rcy;&amp;iecy;&amp;mcy;&amp;iecy;&amp;ncy;&amp;acy; &amp;gcy;&amp;ocy;&amp;dcy;&amp;acy; &amp;vcy; &amp;pcy;&amp;acy;&amp;rcy;&amp;kcy;&amp;iecy; &amp;Rcy;&amp;icy;&amp;chcy;&amp;mcy;&amp;ocy;&amp;ncy;&amp;dcy;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2743200" cy="1933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http://www.zapovednik-vrn.ru/netcat_files/181/224/nature_0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4117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im6-tub-ru.yandex.net/i?id=77954528-52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052736"/>
            <a:ext cx="1905000" cy="1428750"/>
          </a:xfrm>
          <a:prstGeom prst="rect">
            <a:avLst/>
          </a:prstGeom>
          <a:noFill/>
        </p:spPr>
      </p:pic>
      <p:pic>
        <p:nvPicPr>
          <p:cNvPr id="22532" name="Picture 4" descr="http://im0-tub-ru.yandex.net/i?id=319256931-37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44824"/>
            <a:ext cx="2323378" cy="1716782"/>
          </a:xfrm>
          <a:prstGeom prst="rect">
            <a:avLst/>
          </a:prstGeom>
          <a:noFill/>
        </p:spPr>
      </p:pic>
      <p:pic>
        <p:nvPicPr>
          <p:cNvPr id="22534" name="Picture 6" descr="http://im7-tub-ru.yandex.net/i?id=194092160-61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073234"/>
            <a:ext cx="1728192" cy="15522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133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Документ</vt:lpstr>
      <vt:lpstr>Проект</vt:lpstr>
      <vt:lpstr>Презентация PowerPoint</vt:lpstr>
      <vt:lpstr>ПРИРОДА-это всё , что нас окружает и не сделано руками человека. Живая природа. </vt:lpstr>
      <vt:lpstr>Неживая природа .</vt:lpstr>
      <vt:lpstr>Царство бактерий.</vt:lpstr>
      <vt:lpstr>Царство грибов.</vt:lpstr>
      <vt:lpstr>Царство животных.</vt:lpstr>
      <vt:lpstr>Царство растений.</vt:lpstr>
      <vt:lpstr>Презентация PowerPoint</vt:lpstr>
      <vt:lpstr>Природа нашего края очень разнообразна , богата и красива !!!</vt:lpstr>
      <vt:lpstr>Презентация PowerPoint</vt:lpstr>
      <vt:lpstr> Питомник  исчезающего вида животных - речного бобра.</vt:lpstr>
      <vt:lpstr>Животные заповедника.</vt:lpstr>
      <vt:lpstr>Лисица обыкновенная.</vt:lpstr>
      <vt:lpstr>Презентация PowerPoint</vt:lpstr>
      <vt:lpstr>Филин занесён в Красную книгу.</vt:lpstr>
      <vt:lpstr>Растительность заповедника.</vt:lpstr>
      <vt:lpstr>Рябчик русский </vt:lpstr>
      <vt:lpstr>Ятрышник шлемоносный .</vt:lpstr>
      <vt:lpstr>Обязательно посетите Усманский бор!!!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Диана</dc:creator>
  <cp:lastModifiedBy>hp</cp:lastModifiedBy>
  <cp:revision>30</cp:revision>
  <dcterms:created xsi:type="dcterms:W3CDTF">2013-12-02T07:37:29Z</dcterms:created>
  <dcterms:modified xsi:type="dcterms:W3CDTF">2013-12-21T07:30:47Z</dcterms:modified>
</cp:coreProperties>
</file>