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57" r:id="rId4"/>
    <p:sldId id="262" r:id="rId5"/>
    <p:sldId id="259" r:id="rId6"/>
    <p:sldId id="264" r:id="rId7"/>
    <p:sldId id="260" r:id="rId8"/>
    <p:sldId id="265" r:id="rId9"/>
    <p:sldId id="261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537E9-8F7F-4B1E-9291-F51572DA5E73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B7725-6954-4FF7-91A3-80A93865E9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537E9-8F7F-4B1E-9291-F51572DA5E73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B7725-6954-4FF7-91A3-80A93865E9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537E9-8F7F-4B1E-9291-F51572DA5E73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B7725-6954-4FF7-91A3-80A93865E9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537E9-8F7F-4B1E-9291-F51572DA5E73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B7725-6954-4FF7-91A3-80A93865E9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537E9-8F7F-4B1E-9291-F51572DA5E73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B7725-6954-4FF7-91A3-80A93865E9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537E9-8F7F-4B1E-9291-F51572DA5E73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B7725-6954-4FF7-91A3-80A93865E9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537E9-8F7F-4B1E-9291-F51572DA5E73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B7725-6954-4FF7-91A3-80A93865E9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537E9-8F7F-4B1E-9291-F51572DA5E73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B7725-6954-4FF7-91A3-80A93865E9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537E9-8F7F-4B1E-9291-F51572DA5E73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B7725-6954-4FF7-91A3-80A93865E9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537E9-8F7F-4B1E-9291-F51572DA5E73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B7725-6954-4FF7-91A3-80A93865E9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537E9-8F7F-4B1E-9291-F51572DA5E73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B7725-6954-4FF7-91A3-80A93865E9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537E9-8F7F-4B1E-9291-F51572DA5E73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B7725-6954-4FF7-91A3-80A93865E96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для урока у и у\небо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1103"/>
          </a:xfrm>
          <a:prstGeom prst="rect">
            <a:avLst/>
          </a:prstGeom>
          <a:noFill/>
        </p:spPr>
      </p:pic>
      <p:pic>
        <p:nvPicPr>
          <p:cNvPr id="3" name="Picture 2" descr="E:\c0a23f33e7ab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2256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mnogodetnaja-semja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DM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326101052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878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916586af431e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449"/>
            <a:ext cx="9144000" cy="68724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для урока у и у\небо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1103"/>
          </a:xfrm>
          <a:prstGeom prst="rect">
            <a:avLst/>
          </a:prstGeom>
          <a:noFill/>
        </p:spPr>
      </p:pic>
      <p:sp>
        <p:nvSpPr>
          <p:cNvPr id="4" name="5-конечная звезда 3"/>
          <p:cNvSpPr/>
          <p:nvPr/>
        </p:nvSpPr>
        <p:spPr>
          <a:xfrm>
            <a:off x="4929190" y="3429000"/>
            <a:ext cx="4214810" cy="3429000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ru-RU" sz="2400" b="1" i="1" dirty="0" smtClean="0"/>
              <a:t>МАРИНА</a:t>
            </a:r>
            <a:r>
              <a:rPr lang="ru-RU" dirty="0" smtClean="0"/>
              <a:t>      </a:t>
            </a:r>
            <a:endParaRPr lang="ru-RU" dirty="0"/>
          </a:p>
        </p:txBody>
      </p:sp>
      <p:sp>
        <p:nvSpPr>
          <p:cNvPr id="5" name="6-конечная звезда 4"/>
          <p:cNvSpPr/>
          <p:nvPr/>
        </p:nvSpPr>
        <p:spPr>
          <a:xfrm>
            <a:off x="5429256" y="0"/>
            <a:ext cx="3714744" cy="3429024"/>
          </a:xfrm>
          <a:prstGeom prst="star6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2400" b="1" i="1" dirty="0" smtClean="0"/>
              <a:t>ПОЛИНА</a:t>
            </a:r>
            <a:endParaRPr lang="ru-RU" sz="2400" b="1" i="1" dirty="0"/>
          </a:p>
        </p:txBody>
      </p:sp>
      <p:sp>
        <p:nvSpPr>
          <p:cNvPr id="6" name="32-конечная звезда 5"/>
          <p:cNvSpPr/>
          <p:nvPr/>
        </p:nvSpPr>
        <p:spPr>
          <a:xfrm>
            <a:off x="357158" y="3286124"/>
            <a:ext cx="4000528" cy="3357586"/>
          </a:xfrm>
          <a:prstGeom prst="star32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СВЕТЛАНЫ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7-конечная звезда 6"/>
          <p:cNvSpPr/>
          <p:nvPr/>
        </p:nvSpPr>
        <p:spPr>
          <a:xfrm>
            <a:off x="357158" y="0"/>
            <a:ext cx="4000528" cy="3357562"/>
          </a:xfrm>
          <a:prstGeom prst="star7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ИРИНА</a:t>
            </a:r>
            <a:endParaRPr lang="ru-RU" sz="24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93fa0c2399f6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для урока у и у\небо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1103"/>
          </a:xfrm>
          <a:prstGeom prst="rect">
            <a:avLst/>
          </a:prstGeom>
          <a:noFill/>
        </p:spPr>
      </p:pic>
      <p:sp>
        <p:nvSpPr>
          <p:cNvPr id="3" name="8-конечная звезда 2"/>
          <p:cNvSpPr/>
          <p:nvPr/>
        </p:nvSpPr>
        <p:spPr>
          <a:xfrm>
            <a:off x="0" y="3714752"/>
            <a:ext cx="3428992" cy="3143248"/>
          </a:xfrm>
          <a:prstGeom prst="star8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ТАТЬЯНА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6-конечная звезда 3"/>
          <p:cNvSpPr/>
          <p:nvPr/>
        </p:nvSpPr>
        <p:spPr>
          <a:xfrm>
            <a:off x="0" y="0"/>
            <a:ext cx="3214678" cy="3143248"/>
          </a:xfrm>
          <a:prstGeom prst="star6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ОЛЬГА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5" name="5-конечная звезда 4"/>
          <p:cNvSpPr/>
          <p:nvPr/>
        </p:nvSpPr>
        <p:spPr>
          <a:xfrm>
            <a:off x="5786446" y="3857628"/>
            <a:ext cx="3357554" cy="285752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АННА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6" name="Пятно 2 5"/>
          <p:cNvSpPr/>
          <p:nvPr/>
        </p:nvSpPr>
        <p:spPr>
          <a:xfrm>
            <a:off x="2714612" y="1857364"/>
            <a:ext cx="4071966" cy="3429024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ЮЛИЯ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7" name="12-конечная звезда 6"/>
          <p:cNvSpPr/>
          <p:nvPr/>
        </p:nvSpPr>
        <p:spPr>
          <a:xfrm>
            <a:off x="5715008" y="0"/>
            <a:ext cx="3428992" cy="3214686"/>
          </a:xfrm>
          <a:prstGeom prst="star12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ЛЮБОВЬ</a:t>
            </a:r>
            <a:endParaRPr lang="ru-RU" sz="24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p_712279969236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0"/>
            <a:ext cx="492922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для урока у и у\небо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1103"/>
          </a:xfrm>
          <a:prstGeom prst="rect">
            <a:avLst/>
          </a:prstGeom>
          <a:noFill/>
        </p:spPr>
      </p:pic>
      <p:sp>
        <p:nvSpPr>
          <p:cNvPr id="3" name="6-конечная звезда 2"/>
          <p:cNvSpPr/>
          <p:nvPr/>
        </p:nvSpPr>
        <p:spPr>
          <a:xfrm>
            <a:off x="214282" y="0"/>
            <a:ext cx="3000396" cy="3000372"/>
          </a:xfrm>
          <a:prstGeom prst="star6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ИНЕССА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5929322" y="0"/>
            <a:ext cx="3214678" cy="3286124"/>
          </a:xfrm>
          <a:prstGeom prst="star8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ОЛЕСЯ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6" name="5-конечная звезда 5"/>
          <p:cNvSpPr/>
          <p:nvPr/>
        </p:nvSpPr>
        <p:spPr>
          <a:xfrm>
            <a:off x="0" y="3786190"/>
            <a:ext cx="3643306" cy="3071810"/>
          </a:xfrm>
          <a:prstGeom prst="star5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ДАРЬЯ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7" name="Пятно 1 6"/>
          <p:cNvSpPr/>
          <p:nvPr/>
        </p:nvSpPr>
        <p:spPr>
          <a:xfrm>
            <a:off x="5857884" y="4000504"/>
            <a:ext cx="3286116" cy="2857496"/>
          </a:xfrm>
          <a:prstGeom prst="irregularSeal1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ГУЛЬНАРА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8" name="16-конечная звезда 7"/>
          <p:cNvSpPr/>
          <p:nvPr/>
        </p:nvSpPr>
        <p:spPr>
          <a:xfrm>
            <a:off x="2643174" y="2000240"/>
            <a:ext cx="3500462" cy="2786082"/>
          </a:xfrm>
          <a:prstGeom prst="star16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ЕЛЕНА</a:t>
            </a:r>
            <a:endParaRPr lang="ru-RU" sz="24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24704472_04027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-53603"/>
            <a:ext cx="5429288" cy="69116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для урока у и у\небо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1103"/>
          </a:xfrm>
          <a:prstGeom prst="rect">
            <a:avLst/>
          </a:prstGeom>
          <a:noFill/>
        </p:spPr>
      </p:pic>
      <p:sp>
        <p:nvSpPr>
          <p:cNvPr id="3" name="6-конечная звезда 2"/>
          <p:cNvSpPr/>
          <p:nvPr/>
        </p:nvSpPr>
        <p:spPr>
          <a:xfrm>
            <a:off x="1714480" y="714356"/>
            <a:ext cx="5857916" cy="5500726"/>
          </a:xfrm>
          <a:prstGeom prst="star6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НАТАЛЬИ</a:t>
            </a:r>
            <a:endParaRPr lang="ru-RU" sz="24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15</Words>
  <Application>Microsoft Office PowerPoint</Application>
  <PresentationFormat>Экран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</cp:revision>
  <dcterms:created xsi:type="dcterms:W3CDTF">2013-11-16T16:27:57Z</dcterms:created>
  <dcterms:modified xsi:type="dcterms:W3CDTF">2013-11-16T17:15:50Z</dcterms:modified>
</cp:coreProperties>
</file>