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96" r:id="rId11"/>
    <p:sldId id="266" r:id="rId12"/>
    <p:sldId id="267" r:id="rId13"/>
    <p:sldId id="268" r:id="rId14"/>
    <p:sldId id="269" r:id="rId15"/>
    <p:sldId id="270" r:id="rId16"/>
    <p:sldId id="298" r:id="rId17"/>
    <p:sldId id="277" r:id="rId18"/>
    <p:sldId id="276" r:id="rId19"/>
    <p:sldId id="275" r:id="rId20"/>
    <p:sldId id="274" r:id="rId21"/>
    <p:sldId id="287" r:id="rId22"/>
    <p:sldId id="286" r:id="rId23"/>
    <p:sldId id="288" r:id="rId24"/>
    <p:sldId id="281" r:id="rId25"/>
    <p:sldId id="285" r:id="rId26"/>
    <p:sldId id="280" r:id="rId27"/>
    <p:sldId id="299" r:id="rId28"/>
    <p:sldId id="279" r:id="rId29"/>
    <p:sldId id="278" r:id="rId30"/>
    <p:sldId id="297" r:id="rId31"/>
    <p:sldId id="294" r:id="rId32"/>
    <p:sldId id="293" r:id="rId33"/>
    <p:sldId id="292" r:id="rId34"/>
    <p:sldId id="291" r:id="rId35"/>
    <p:sldId id="290" r:id="rId36"/>
    <p:sldId id="289" r:id="rId37"/>
    <p:sldId id="283" r:id="rId38"/>
    <p:sldId id="282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F853-FD87-4A35-B82E-D05B79056E64}" type="datetimeFigureOut">
              <a:rPr lang="ru-RU" smtClean="0"/>
              <a:pPr/>
              <a:t>22.11.2004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91AB-4938-48B7-B8D7-E47251BA5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7;&#1088;&#1077;&#1079;&#1077;&#1085;&#1090;&#1072;&#1094;&#1080;&#1103;%201%20&#1082;&#1083;&#1072;&#1089;&#1089;\&#1060;&#1080;&#1083;&#1100;&#1084;_0004.wm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2;&#1086;&#1080;%20&#1076;&#1086;&#1082;&#1091;&#1084;&#1077;&#1085;&#1090;&#1099;\&#1052;&#1086;&#1080;%20&#1074;&#1080;&#1076;&#1077;&#1086;&#1079;&#1072;&#1087;&#1080;&#1089;&#1080;\&#1060;&#1080;&#1083;&#1100;&#1084;_0005.wmv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%201%20&#1082;&#1083;&#1072;&#1089;&#1089;\&#1042;&#1080;&#1085;&#1085;&#1080;%20&#1055;&#1091;&#1093;%20-%20&#1044;&#1077;&#1090;&#1089;&#1082;&#1080;&#1077;%20&#1087;&#1077;&#1089;&#1085;&#1080;%20&#1050;&#1090;&#1086;%20&#1093;&#1086;&#1076;&#1080;&#1090;%20&#1074;%20&#1075;&#1086;&#1089;&#1090;&#1080;%20&#1087;&#1086;%20&#1091;&#1090;&#1088;&#1072;&#1084;%20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63" y="0"/>
            <a:ext cx="9079637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28596" y="0"/>
            <a:ext cx="8715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Осень нежно нам всем сообщает,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пора школьных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наступает.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летом солнечным надо проститься,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Хочешь, нет ли, а надо учиться!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2880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Осень нежно нам всем сообщает,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пора школьных дней наступает.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летом солнечным надо проститься,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Хочешь, нет ли, а надо учиться!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i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71504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714488"/>
            <a:ext cx="5306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sz="6000" b="1" i="1" dirty="0">
                <a:solidFill>
                  <a:srgbClr val="FF0000"/>
                </a:solidFill>
              </a:rPr>
              <a:t>Урок </a:t>
            </a:r>
            <a:r>
              <a:rPr lang="ru-RU" sz="6000" b="1" i="1" dirty="0" smtClean="0">
                <a:solidFill>
                  <a:srgbClr val="FF0000"/>
                </a:solidFill>
              </a:rPr>
              <a:t>            ПОЧТЕНИЯ»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Уже не первый класс-второй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Тебя встречает на пороге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Красив твой возраст озорной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В начале жизненной дороги.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00024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Уже не первый класс-второй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Тебя встречает на пороге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Красив твой возраст озорной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В начале жизненной дороги.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повзрослел за этот 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Забот прибавилось, уменья.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Родная школа – твой восход,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Здесь твоё главное ученье.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повзрослел за этот 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Забот прибавилось, уменья.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Родная школа – твой восход,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Здесь твоё главное ученье.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повзрослел за этот год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Забот прибавилось, уменья.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Родная школа – твой восход,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Здесь твоё главное ученье.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57161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овзрослел за этот год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Забот прибавилось, уменья.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Родная школа – твой восход,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Здесь твоё главное ученье.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Всё по ступенькам, по слогам,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Всё не спеша, всё терпеливо.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Прошёлся год по букварям,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Год первый, самый год счастливый.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14488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Всё по ступенькам, по слогам,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Всё не спеша, всё терпеливо.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Прошёлся год по букварям,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Год первый, самый год счастливый.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за лето отдохнул,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Сил набрался для запаса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И гордо, радостно шагнул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В объятия ты второго класса.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2880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за лето отдохнул,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сил набрался для запаса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И гордо, радостно шагнул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ты второго класса.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i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85804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000240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2 урок - «Урок </a:t>
            </a:r>
            <a:r>
              <a:rPr lang="ru-RU" sz="3600" b="1" i="1" dirty="0" smtClean="0">
                <a:solidFill>
                  <a:srgbClr val="FF0000"/>
                </a:solidFill>
              </a:rPr>
              <a:t>РИСКОВАНИЯ»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5072" y="2714620"/>
            <a:ext cx="237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Все </a:t>
            </a:r>
            <a:r>
              <a:rPr lang="ru-RU" sz="2800" i="1" dirty="0" smtClean="0">
                <a:solidFill>
                  <a:srgbClr val="FF0000"/>
                </a:solidFill>
              </a:rPr>
              <a:t>девчонки и </a:t>
            </a:r>
            <a:r>
              <a:rPr lang="ru-RU" sz="2800" i="1" dirty="0">
                <a:solidFill>
                  <a:srgbClr val="FF0000"/>
                </a:solidFill>
              </a:rPr>
              <a:t>самые...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785794"/>
            <a:ext cx="4214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b="1" i="1" dirty="0" smtClean="0">
                <a:solidFill>
                  <a:srgbClr val="FF0000"/>
                </a:solidFill>
              </a:rPr>
              <a:t>Л</a:t>
            </a:r>
            <a:endParaRPr lang="ru-RU" sz="30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pic>
        <p:nvPicPr>
          <p:cNvPr id="5" name="Фильм_000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00298" y="2066313"/>
            <a:ext cx="4429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ласковые, любимые, любознательные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285992"/>
            <a:ext cx="3786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Все мальчишки самые </a:t>
            </a:r>
            <a:r>
              <a:rPr lang="ru-RU" sz="4000" i="1" dirty="0" smtClean="0"/>
              <a:t>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714488"/>
            <a:ext cx="300039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FF0000"/>
                </a:solidFill>
              </a:rPr>
              <a:t>С </a:t>
            </a:r>
            <a:endParaRPr lang="ru-RU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85852" y="1928802"/>
            <a:ext cx="6000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ильные, симпатичные, справедливые, смешные, спортивные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2571744"/>
            <a:ext cx="3044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А </a:t>
            </a:r>
            <a:r>
              <a:rPr lang="ru-RU" sz="4000" b="1" i="1" dirty="0" smtClean="0">
                <a:solidFill>
                  <a:srgbClr val="FF0000"/>
                </a:solidFill>
              </a:rPr>
              <a:t>родители самые…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71546"/>
            <a:ext cx="376486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«</a:t>
            </a:r>
            <a:r>
              <a:rPr lang="ru-RU" sz="28700" b="1" i="1" dirty="0" smtClean="0">
                <a:solidFill>
                  <a:srgbClr val="FF0000"/>
                </a:solidFill>
              </a:rPr>
              <a:t>В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взрослые, высокие, веселые, вредные, внимательные, верные).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857365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ысокие, веселые, внимательные, верные.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i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71530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2071678"/>
            <a:ext cx="4071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ОТМЕТКОЛОГИЮ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71604" y="1000108"/>
            <a:ext cx="61436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же стихотворенье ты не выучил опять,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 получишь, несомненно, за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только...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Целый день решал задачу на обоях ты в квартире,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забыл переписать  и получишь ты...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 английский заучил, что в школу ты успел едва,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превосходно отвечал и в дневнике поставят - …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Будь прилежен, аккуратен, на учителя смотри,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Коль работа без ошибок, то дневник украсит...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Всю таблицу умноженья знать, конечно, пригодится.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хватило бы терпенья и получишь...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28000" cy="54102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000232" y="1142984"/>
            <a:ext cx="83581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Что может быть семьи дороже?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Теплом встречает отчий дом.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Здесь ждут тебя всегда с любовью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 провожают в путь с добром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Отец, и мать, и дети дружно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Сидят за праздничным столом,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 вместе им совсем не скучно,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Им интересно впятером.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Малыш для старших как любимец,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Родители во всем мудрей,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Любимый папа – друг, кормилец,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 мама ближе всех, родней.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Любите и цените счастье!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Оно рождается в семье,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Что может быть её дороже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этой сказочной земле.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i4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143116"/>
            <a:ext cx="2403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«ГАДАТИКА»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8779" cy="685800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28794" y="1643050"/>
            <a:ext cx="54292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удача, как птичка, непостоянна, то прилетит, то улетит. Не зевай, поймай ее и держи крепко.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Мороженое —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оно такое холодное, жди неприятностей, но что бы они тебя не тревожили, лучше учи домашние задания.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Цветок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не забудь поздравить любимую учительницу  с началом учебного года. Настроение у неё  будет отличное весь учебный год.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 Ученый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Мудрость в книгах. Читай побольше, ходи почаще в библиотеку.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Грецкие орехи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тебе предстоит с особым усердием грызть знания. Учи все правила.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0"/>
            <a:ext cx="8128000" cy="61341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643042" y="928670"/>
            <a:ext cx="57150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Мяч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не забывай в течение всего учебного года активно заниматься физкультурой. Помни, что в здоровом теле — здоровый дух.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Солнце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будь теплым и ласковым как солнышко, тогда и друзей у тебя будет много. Все захотят погреться в лучах твоей доброты.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Золотая рыбка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все твои желания сбудутся, только при одном условии — не опаздывай в школу.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Ваза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будь наблюдательным, замечай красоту окружающего мира. По рисованию и трудам будут только пятерки.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Платочек —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тебе придется немного поплакать... в конце учебного года. Тебе так понравится учиться, что ты не захочешь уходить на летние каникулы.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Мыло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будь чистым, опрятным, вежливым. Не забывай улыбаться директору, может быть он тебя и не вызовет в свой кабинет.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Глобус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тебя ожидает путешествие. Куда и когда пока не понятно. Главное не плавай у доски, отвечай уверенно, без ошибок.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Лошадь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помни, что школа — это не ипподром, носиться по коридору, как лошадь, рысью, галопом, аллюром не желательно.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Телевизор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будешь  радоваться  победами во всех конкурсах.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42873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Целых 9 месяцев нам предстоит учиться, общаться друг с другом на уроках и внеклассных мероприятиях, а это 1085 учебных часов, 210 учебных дней, 34 классных часа, много различных мероприятий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571480"/>
            <a:ext cx="8128000" cy="556262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71604" y="1714488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Как появилась дружная семья».  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Давным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–давно жила семья, в которой было 100 человек, но не было между ними согласия. Устали они от ссор и раздоров. И вот  решили члены семьи обратиться к мудрецу, чтобы он научил их жить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дружно.Мудрец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внимательно выслушал просителей и сказал: « Никто не научит вас жить счастливо, вы должны сами понять, что вам нужно для счастья, напишите, какой вы  хотите видеть свою семью».  Собралась эта огромная семья на семейный совет и решили они, чтобы  семья была дружной, надо относиться друг к другу, придерживаясь этих качеств: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00166" y="1661991"/>
            <a:ext cx="607223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Понимание, Любовь, Уважение, Доверие, Доброта, Забота, Помощь, Дружба.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2143116"/>
            <a:ext cx="57150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каждый член семьи будет следовать этим правилам, то в семье будут царить: мир и согласие.  А значит, все будут счастливы. И также в классе.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00298" y="2308324"/>
            <a:ext cx="4000528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,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улыбается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 .Так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получается!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.Лето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быстро пролетело!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Ребятишки!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 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Собирайтесь кучками 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тетрадками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Garamond Pro Bold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Фильм_000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5461424.Pu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566863"/>
            <a:ext cx="4286250" cy="3724275"/>
          </a:xfrm>
          <a:prstGeom prst="rect">
            <a:avLst/>
          </a:prstGeom>
          <a:noFill/>
        </p:spPr>
      </p:pic>
      <p:pic>
        <p:nvPicPr>
          <p:cNvPr id="6" name="Винни Пух - Детские песни Кто ходит в гости по утрам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488" y="2071678"/>
            <a:ext cx="36433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куст, а листочками,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рубашка, а сшита,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человек, а разговаривает.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myblog-119769-1225888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152525"/>
            <a:ext cx="3810000" cy="4552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0892" y="1785926"/>
            <a:ext cx="2002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</a:rPr>
              <a:t>ШКОЛОВЕДЕНИЕ»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3154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71604" y="1709123"/>
            <a:ext cx="57150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«Школа — это классное место для ежегодной встречи мальчишек и девчонок от 6 до 10 лет» Согласны?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«Школа — это классное место для ежегодной встречи мальчишек и девчонок от 6 до 10 лет» Согласны?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23900"/>
            <a:ext cx="8128000" cy="541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22537" y="2143116"/>
            <a:ext cx="3098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«Правила поведения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90833536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128000" cy="54102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85918" y="1500174"/>
            <a:ext cx="4357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Прозвенело три первых звонка,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от радости кричат:»Ура»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довольна детвора -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Значит, начинать пора.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893</Words>
  <Application>Microsoft Office PowerPoint</Application>
  <PresentationFormat>Экран (4:3)</PresentationFormat>
  <Paragraphs>105</Paragraphs>
  <Slides>39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2004-11-21T15:38:03Z</dcterms:created>
  <dcterms:modified xsi:type="dcterms:W3CDTF">2004-11-21T21:35:13Z</dcterms:modified>
</cp:coreProperties>
</file>