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521B43-E03A-463A-A897-2570FCEDEACB}" type="datetimeFigureOut">
              <a:rPr lang="ru-RU" smtClean="0"/>
              <a:pPr/>
              <a:t>10.10.2012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0D8EDB-9A74-4F4F-AEF2-CBA541A669A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70px-Coat_of_Arms_of_Saint_Petersburg_(2003)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453053">
            <a:off x="746442" y="955179"/>
            <a:ext cx="5155471" cy="54268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352" y="620688"/>
            <a:ext cx="7851648" cy="1828800"/>
          </a:xfrm>
        </p:spPr>
        <p:txBody>
          <a:bodyPr/>
          <a:lstStyle/>
          <a:p>
            <a:r>
              <a:rPr lang="ru-RU" dirty="0" smtClean="0"/>
              <a:t>Символы Санкт-Петербурга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2276872"/>
            <a:ext cx="7854696" cy="1752600"/>
          </a:xfrm>
        </p:spPr>
        <p:txBody>
          <a:bodyPr/>
          <a:lstStyle/>
          <a:p>
            <a:r>
              <a:rPr lang="ru-RU" dirty="0" smtClean="0"/>
              <a:t>Наглядность к конспекту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3.jpg"/>
          <p:cNvPicPr>
            <a:picLocks noChangeAspect="1"/>
          </p:cNvPicPr>
          <p:nvPr/>
        </p:nvPicPr>
        <p:blipFill>
          <a:blip r:embed="rId2" cstate="print">
            <a:lum bright="-20000" contrast="30000"/>
          </a:blip>
          <a:stretch>
            <a:fillRect/>
          </a:stretch>
        </p:blipFill>
        <p:spPr>
          <a:xfrm>
            <a:off x="2267744" y="980728"/>
            <a:ext cx="4748730" cy="5024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340768"/>
            <a:ext cx="3457362" cy="501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-19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340768"/>
            <a:ext cx="4555927" cy="4687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sp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988840"/>
            <a:ext cx="3563180" cy="4115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тему мероприятия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251520" y="4077072"/>
            <a:ext cx="8435280" cy="7920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3           1                      1            2               8              3           2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spbcx92y4rk7tw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564904"/>
            <a:ext cx="1152128" cy="1367036"/>
          </a:xfrm>
          <a:prstGeom prst="rect">
            <a:avLst/>
          </a:prstGeom>
        </p:spPr>
      </p:pic>
      <p:pic>
        <p:nvPicPr>
          <p:cNvPr id="6" name="Рисунок 5" descr="x_4d0d10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36912"/>
            <a:ext cx="1115616" cy="1332736"/>
          </a:xfrm>
          <a:prstGeom prst="rect">
            <a:avLst/>
          </a:prstGeom>
        </p:spPr>
      </p:pic>
      <p:pic>
        <p:nvPicPr>
          <p:cNvPr id="7" name="Рисунок 6" descr="carro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2420888"/>
            <a:ext cx="1360165" cy="1606290"/>
          </a:xfrm>
          <a:prstGeom prst="rect">
            <a:avLst/>
          </a:prstGeom>
        </p:spPr>
      </p:pic>
      <p:pic>
        <p:nvPicPr>
          <p:cNvPr id="8" name="Рисунок 7" descr="1284216042_120371474_1-----128421604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2492896"/>
            <a:ext cx="1224136" cy="1663675"/>
          </a:xfrm>
          <a:prstGeom prst="rect">
            <a:avLst/>
          </a:prstGeom>
        </p:spPr>
      </p:pic>
      <p:pic>
        <p:nvPicPr>
          <p:cNvPr id="9" name="Рисунок 8" descr="kats_9112_1_b_Sharp LC32SH7RU bi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8064" y="2564904"/>
            <a:ext cx="1374436" cy="1405093"/>
          </a:xfrm>
          <a:prstGeom prst="rect">
            <a:avLst/>
          </a:prstGeom>
        </p:spPr>
      </p:pic>
      <p:pic>
        <p:nvPicPr>
          <p:cNvPr id="10" name="Рисунок 9" descr="rc_side_larg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88224" y="2924944"/>
            <a:ext cx="1370401" cy="862211"/>
          </a:xfrm>
          <a:prstGeom prst="rect">
            <a:avLst/>
          </a:prstGeom>
        </p:spPr>
      </p:pic>
      <p:pic>
        <p:nvPicPr>
          <p:cNvPr id="11" name="Рисунок 10" descr="4 (1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08739" y="2132856"/>
            <a:ext cx="1135261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362456"/>
          </a:xfrm>
        </p:spPr>
        <p:txBody>
          <a:bodyPr/>
          <a:lstStyle/>
          <a:p>
            <a:r>
              <a:rPr lang="ru-RU" dirty="0" smtClean="0"/>
              <a:t>Первый символ - ФЛАГ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 (30)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4557713" cy="3024188"/>
          </a:xfrm>
        </p:spPr>
      </p:pic>
      <p:pic>
        <p:nvPicPr>
          <p:cNvPr id="6" name="Рисунок 5" descr="i (3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941085"/>
            <a:ext cx="4375373" cy="2916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 (32)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51520" y="3139256"/>
            <a:ext cx="5605036" cy="3718744"/>
          </a:xfrm>
        </p:spPr>
      </p:pic>
      <p:pic>
        <p:nvPicPr>
          <p:cNvPr id="5" name="Рисунок 4" descr="i (3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413" y="332656"/>
            <a:ext cx="5292587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 (34)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5696746" cy="3816424"/>
          </a:xfrm>
        </p:spPr>
      </p:pic>
      <p:pic>
        <p:nvPicPr>
          <p:cNvPr id="5" name="Рисунок 4" descr="i (3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3140968"/>
            <a:ext cx="5339243" cy="3543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1143000"/>
          </a:xfrm>
        </p:spPr>
        <p:txBody>
          <a:bodyPr/>
          <a:lstStyle/>
          <a:p>
            <a:r>
              <a:rPr lang="ru-RU" dirty="0" smtClean="0"/>
              <a:t>Флаг Санкт-Петербурга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321004106_12052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7344816" cy="48843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0"/>
            <a:ext cx="7772400" cy="1362075"/>
          </a:xfrm>
        </p:spPr>
        <p:txBody>
          <a:bodyPr/>
          <a:lstStyle/>
          <a:p>
            <a:r>
              <a:rPr lang="ru-RU" dirty="0" smtClean="0"/>
              <a:t>Третий символ - ГЕРБ</a:t>
            </a:r>
            <a:endParaRPr lang="ru-RU" dirty="0"/>
          </a:p>
        </p:txBody>
      </p:sp>
      <p:pic>
        <p:nvPicPr>
          <p:cNvPr id="4" name="Рисунок 3" descr="570px-Coat_of_Arms_of_Saint_Petersburg_(2003)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248956"/>
            <a:ext cx="5328592" cy="5609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052736"/>
            <a:ext cx="4104456" cy="5272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rb22.jp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2699792" y="1340768"/>
            <a:ext cx="3888432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26</Words>
  <Application>Microsoft Office PowerPoint</Application>
  <PresentationFormat>Экран (4:3)</PresentationFormat>
  <Paragraphs>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Символы Санкт-Петербурга</vt:lpstr>
      <vt:lpstr>Введение в тему мероприятия</vt:lpstr>
      <vt:lpstr>Первый символ - ФЛАГ</vt:lpstr>
      <vt:lpstr>Слайд 4</vt:lpstr>
      <vt:lpstr>Слайд 5</vt:lpstr>
      <vt:lpstr>Флаг Санкт-Петербурга</vt:lpstr>
      <vt:lpstr>Третий символ - ГЕРБ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Символы Санкт-Петербурга</dc:title>
  <dc:creator>12</dc:creator>
  <cp:lastModifiedBy>12</cp:lastModifiedBy>
  <cp:revision>9</cp:revision>
  <dcterms:created xsi:type="dcterms:W3CDTF">2012-10-09T20:12:59Z</dcterms:created>
  <dcterms:modified xsi:type="dcterms:W3CDTF">2012-10-10T02:16:29Z</dcterms:modified>
</cp:coreProperties>
</file>