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0"/>
  </p:notesMasterIdLst>
  <p:handoutMasterIdLst>
    <p:handoutMasterId r:id="rId21"/>
  </p:handoutMasterIdLst>
  <p:sldIdLst>
    <p:sldId id="268" r:id="rId2"/>
    <p:sldId id="272" r:id="rId3"/>
    <p:sldId id="273" r:id="rId4"/>
    <p:sldId id="271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5" r:id="rId17"/>
    <p:sldId id="276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lgerian" pitchFamily="8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lgerian" pitchFamily="8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lgerian" pitchFamily="8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lgerian" pitchFamily="8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lgerian" pitchFamily="82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lgerian" pitchFamily="82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lgerian" pitchFamily="82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lgerian" pitchFamily="82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lgerian" pitchFamily="82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лина" initials="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8" autoAdjust="0"/>
    <p:restoredTop sz="94622" autoAdjust="0"/>
  </p:normalViewPr>
  <p:slideViewPr>
    <p:cSldViewPr>
      <p:cViewPr varScale="1">
        <p:scale>
          <a:sx n="69" d="100"/>
          <a:sy n="69" d="100"/>
        </p:scale>
        <p:origin x="-5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4D465-5B0E-4CE6-9826-73F98A0D7324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2B00B-3427-4CE8-AF24-F9B38859B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59965-B8A6-4F2E-94B8-A3798877B339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626FE-01E3-491A-B385-8B2EEB450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26FE-01E3-491A-B385-8B2EEB4509D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26FE-01E3-491A-B385-8B2EEB4509D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57813"/>
            <a:ext cx="328612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5313" y="5175250"/>
            <a:ext cx="928687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143008"/>
          </a:xfr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143116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62113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3B291DFE-7E4F-4CB0-B199-D844A081F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8682564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53BD8-171D-42C0-BA8B-3D14D74FB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5137988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73A1C-7013-491E-8953-4EB725AC4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18642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1336A-05DC-47A8-BFAA-F6182EE04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7316764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B3B7E-DBFB-4294-8CC1-B2AE7F2894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6570182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55155-6129-4F5D-A986-3C615F008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5110322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AE13D-BC85-46B1-ADC8-9B75CD38C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6564734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510C0-0FFA-4AA7-8F58-601892028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4466026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464D6-A4D6-4FEC-9BE2-F86F1D31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8445304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7BEA-7EE7-4752-A92A-80A617631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2506336"/>
      </p:ext>
    </p:extLst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D6A7-A106-444A-9352-B61D10638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2795547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:\графика\asadal\scool\scool\38 [Converted]111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57813"/>
            <a:ext cx="328612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5313" y="5175250"/>
            <a:ext cx="928687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143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71625"/>
            <a:ext cx="82296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F0891BA5-8A38-481B-8D1B-F1ADBAC1F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>
    <p:pull dir="r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F2F2F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Videos\&#1085;&#1072;&#1088;&#1077;&#1079;&#1082;&#1072;\&#1092;&#1077;&#1076;&#1086;&#1088;&#1080;&#1085;&#1086;%20&#1075;&#1086;&#1088;&#1077;%201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Videos\&#1085;&#1072;&#1088;&#1077;&#1079;&#1082;&#1072;\&#1084;&#1086;&#1081;%202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Videos\&#1085;&#1072;&#1088;&#1077;&#1079;&#1082;&#1072;\&#1086;&#1093;%20&#1080;%20&#1072;&#1093;.wm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g.66.ru/image/9b4958dc2468e0fdcfd1d220ef6b0cd9/47dd6289/0/29/12/291250_normal.jp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1571612"/>
            <a:ext cx="9144000" cy="1143008"/>
          </a:xfrm>
        </p:spPr>
        <p:txBody>
          <a:bodyPr>
            <a:normAutofit/>
          </a:bodyPr>
          <a:lstStyle/>
          <a:p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071538" y="1357298"/>
            <a:ext cx="7329494" cy="2643206"/>
          </a:xfrm>
        </p:spPr>
        <p:txBody>
          <a:bodyPr/>
          <a:lstStyle/>
          <a:p>
            <a:r>
              <a:rPr lang="ru-RU" dirty="0" smtClean="0"/>
              <a:t>Внеурочное практическое  занятие  в 1 классе</a:t>
            </a:r>
          </a:p>
          <a:p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«Чистота – залог здоровья!»</a:t>
            </a:r>
            <a:endParaRPr lang="ru-RU" sz="6000" dirty="0" smtClean="0"/>
          </a:p>
          <a:p>
            <a:r>
              <a:rPr lang="ru-RU" sz="6000" dirty="0" smtClean="0"/>
              <a:t> </a:t>
            </a:r>
          </a:p>
          <a:p>
            <a:pPr algn="r"/>
            <a:r>
              <a:rPr lang="ru-RU" dirty="0" smtClean="0"/>
              <a:t>Подготовила </a:t>
            </a:r>
          </a:p>
          <a:p>
            <a:pPr algn="r"/>
            <a:r>
              <a:rPr lang="ru-RU" dirty="0" err="1" smtClean="0"/>
              <a:t>Шарафутдинова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1336A-05DC-47A8-BFAA-F6182EE04C7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357299"/>
            <a:ext cx="3008313" cy="5500702"/>
          </a:xfrm>
        </p:spPr>
        <p:txBody>
          <a:bodyPr/>
          <a:lstStyle/>
          <a:p>
            <a:r>
              <a:rPr lang="ru-RU" sz="3200" i="1" dirty="0" smtClean="0"/>
              <a:t>Дождик теплый и густой:</a:t>
            </a:r>
            <a:endParaRPr lang="ru-RU" sz="3200" dirty="0" smtClean="0"/>
          </a:p>
          <a:p>
            <a:r>
              <a:rPr lang="ru-RU" sz="3200" i="1" dirty="0" smtClean="0"/>
              <a:t>Этот дождик не простой,</a:t>
            </a:r>
            <a:endParaRPr lang="ru-RU" sz="3200" dirty="0" smtClean="0"/>
          </a:p>
          <a:p>
            <a:r>
              <a:rPr lang="ru-RU" sz="3200" i="1" dirty="0" smtClean="0"/>
              <a:t>Он без туч, без облаков</a:t>
            </a:r>
            <a:endParaRPr lang="ru-RU" sz="3200" dirty="0" smtClean="0"/>
          </a:p>
          <a:p>
            <a:r>
              <a:rPr lang="ru-RU" sz="3200" i="1" dirty="0" smtClean="0"/>
              <a:t>Целый день идти готов. 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77BEA-7EE7-4752-A92A-80A61763195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00496" y="1785926"/>
            <a:ext cx="4032447" cy="4680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54760" cy="4691063"/>
          </a:xfrm>
        </p:spPr>
        <p:txBody>
          <a:bodyPr/>
          <a:lstStyle/>
          <a:p>
            <a:r>
              <a:rPr lang="ru-RU" sz="4000" i="1" dirty="0" smtClean="0"/>
              <a:t>Резинка </a:t>
            </a:r>
            <a:r>
              <a:rPr lang="ru-RU" sz="4000" i="1" dirty="0" err="1" smtClean="0"/>
              <a:t>Акулинка</a:t>
            </a:r>
            <a:endParaRPr lang="ru-RU" sz="4000" dirty="0" smtClean="0"/>
          </a:p>
          <a:p>
            <a:r>
              <a:rPr lang="ru-RU" sz="4000" i="1" dirty="0" smtClean="0"/>
              <a:t>Пошла гулять по спинке.</a:t>
            </a:r>
            <a:endParaRPr lang="ru-RU" sz="4000" dirty="0" smtClean="0"/>
          </a:p>
          <a:p>
            <a:r>
              <a:rPr lang="ru-RU" sz="4000" i="1" dirty="0" smtClean="0"/>
              <a:t>А пока она гуляла,</a:t>
            </a:r>
            <a:endParaRPr lang="ru-RU" sz="4000" dirty="0" smtClean="0"/>
          </a:p>
          <a:p>
            <a:r>
              <a:rPr lang="ru-RU" sz="4000" i="1" dirty="0" smtClean="0"/>
              <a:t>Спинка розовая стала. </a:t>
            </a:r>
            <a:endParaRPr lang="ru-RU" sz="4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77BEA-7EE7-4752-A92A-80A61763195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1700808"/>
            <a:ext cx="3168352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99992" y="3789040"/>
            <a:ext cx="3240360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546848" cy="4691063"/>
          </a:xfrm>
        </p:spPr>
        <p:txBody>
          <a:bodyPr/>
          <a:lstStyle/>
          <a:p>
            <a:r>
              <a:rPr lang="ru-RU" sz="3600" i="1" dirty="0" smtClean="0"/>
              <a:t>Г</a:t>
            </a:r>
            <a:r>
              <a:rPr lang="ru-RU" sz="3200" i="1" dirty="0" smtClean="0"/>
              <a:t>оворит дорожка –</a:t>
            </a:r>
            <a:endParaRPr lang="ru-RU" sz="3200" dirty="0" smtClean="0"/>
          </a:p>
          <a:p>
            <a:r>
              <a:rPr lang="ru-RU" sz="3200" i="1" dirty="0" smtClean="0"/>
              <a:t>Два вышитых конца:</a:t>
            </a:r>
            <a:endParaRPr lang="ru-RU" sz="3200" dirty="0" smtClean="0"/>
          </a:p>
          <a:p>
            <a:r>
              <a:rPr lang="ru-RU" sz="3200" i="1" dirty="0" smtClean="0"/>
              <a:t>«Помылься хоть немножко,</a:t>
            </a:r>
            <a:endParaRPr lang="ru-RU" sz="3200" dirty="0" smtClean="0"/>
          </a:p>
          <a:p>
            <a:r>
              <a:rPr lang="ru-RU" sz="3200" i="1" dirty="0" smtClean="0"/>
              <a:t>Чернила смой с лица!</a:t>
            </a:r>
            <a:endParaRPr lang="ru-RU" sz="3200" dirty="0" smtClean="0"/>
          </a:p>
          <a:p>
            <a:r>
              <a:rPr lang="ru-RU" sz="3200" i="1" dirty="0" smtClean="0"/>
              <a:t>Иначе ты в полдня</a:t>
            </a:r>
            <a:endParaRPr lang="ru-RU" sz="3200" dirty="0" smtClean="0"/>
          </a:p>
          <a:p>
            <a:r>
              <a:rPr lang="ru-RU" sz="3200" i="1" dirty="0" smtClean="0"/>
              <a:t>Испачкаешь меня!» 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77BEA-7EE7-4752-A92A-80A61763195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00808"/>
            <a:ext cx="3588990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861048"/>
            <a:ext cx="3704229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600" dirty="0" smtClean="0"/>
              <a:t>Костяная спинка,</a:t>
            </a:r>
          </a:p>
          <a:p>
            <a:r>
              <a:rPr lang="ru-RU" sz="3600" dirty="0" smtClean="0"/>
              <a:t>Жёсткая щетинка,</a:t>
            </a:r>
          </a:p>
          <a:p>
            <a:r>
              <a:rPr lang="ru-RU" sz="3600" dirty="0" smtClean="0"/>
              <a:t>С мятной пастой дружит, </a:t>
            </a:r>
          </a:p>
          <a:p>
            <a:r>
              <a:rPr lang="ru-RU" sz="3600" dirty="0" smtClean="0"/>
              <a:t>Нам усердно служит.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77BEA-7EE7-4752-A92A-80A61763195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132856"/>
            <a:ext cx="2857500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861048"/>
            <a:ext cx="3168352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600" i="1" dirty="0" smtClean="0"/>
              <a:t>Хожу, брожу не по лесам,</a:t>
            </a:r>
            <a:endParaRPr lang="ru-RU" sz="3600" dirty="0" smtClean="0"/>
          </a:p>
          <a:p>
            <a:r>
              <a:rPr lang="ru-RU" sz="3600" i="1" dirty="0" smtClean="0"/>
              <a:t>А по усам, по волосам.</a:t>
            </a:r>
            <a:endParaRPr lang="ru-RU" sz="3600" dirty="0" smtClean="0"/>
          </a:p>
          <a:p>
            <a:r>
              <a:rPr lang="ru-RU" sz="3600" i="1" dirty="0" smtClean="0"/>
              <a:t>И зубы у меня длинней,</a:t>
            </a:r>
            <a:endParaRPr lang="ru-RU" sz="3600" dirty="0" smtClean="0"/>
          </a:p>
          <a:p>
            <a:r>
              <a:rPr lang="ru-RU" sz="3600" i="1" dirty="0" smtClean="0"/>
              <a:t>Чем у волков и у мышей. 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77BEA-7EE7-4752-A92A-80A61763195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785926"/>
            <a:ext cx="4248472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00430" y="4071942"/>
            <a:ext cx="4536504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714348" y="1714488"/>
            <a:ext cx="6858048" cy="1752600"/>
          </a:xfrm>
        </p:spPr>
        <p:txBody>
          <a:bodyPr/>
          <a:lstStyle/>
          <a:p>
            <a:r>
              <a:rPr lang="ru-RU" sz="54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ПОМНИТЕ, ДЕТИ! ВЕЗДЕ И ВСЕГДА!</a:t>
            </a:r>
            <a:endParaRPr lang="ru-RU" sz="54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54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ЗАЛОГ ЗДОРОВЬЯ – ЧИСТОТА!</a:t>
            </a:r>
            <a:endParaRPr lang="ru-RU" sz="54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77BEA-7EE7-4752-A92A-80A61763195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0" y="1357298"/>
            <a:ext cx="7900966" cy="2538418"/>
          </a:xfrm>
        </p:spPr>
        <p:txBody>
          <a:bodyPr/>
          <a:lstStyle/>
          <a:p>
            <a:pPr algn="l"/>
            <a:r>
              <a:rPr lang="ru-RU" dirty="0" smtClean="0"/>
              <a:t>Домашняя пыль провоцирует не только быструю утомляемость, бессонницу, снижение иммунитета, но и аллергию, астму, конъюнктивит, дерматит, токсикоз, отёк лёгких.</a:t>
            </a: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AE13D-BC85-46B1-ADC8-9B75CD38CD8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000372"/>
            <a:ext cx="241776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929066"/>
            <a:ext cx="242889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143380"/>
            <a:ext cx="2593975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86172" cy="5043510"/>
          </a:xfrm>
        </p:spPr>
        <p:txBody>
          <a:bodyPr/>
          <a:lstStyle/>
          <a:p>
            <a:pPr>
              <a:buNone/>
            </a:pPr>
            <a:r>
              <a:rPr lang="ru-RU" sz="4400" dirty="0" smtClean="0"/>
              <a:t> </a:t>
            </a:r>
            <a:r>
              <a:rPr lang="ru-RU" sz="4300" dirty="0" smtClean="0"/>
              <a:t>Длительное  влияние        пыли</a:t>
            </a:r>
          </a:p>
          <a:p>
            <a:pPr>
              <a:buNone/>
            </a:pPr>
            <a:r>
              <a:rPr lang="ru-RU" sz="4300" dirty="0" smtClean="0"/>
              <a:t>  оказывает</a:t>
            </a:r>
          </a:p>
          <a:p>
            <a:pPr>
              <a:buNone/>
            </a:pPr>
            <a:r>
              <a:rPr lang="ru-RU" sz="4300" dirty="0" smtClean="0"/>
              <a:t>разрушающее</a:t>
            </a:r>
          </a:p>
          <a:p>
            <a:pPr>
              <a:buNone/>
            </a:pPr>
            <a:r>
              <a:rPr lang="ru-RU" sz="4300" dirty="0" smtClean="0"/>
              <a:t>действие на лёгкие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355155-6129-4F5D-A986-3C615F008D79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6" name="Picture 2" descr="C:\Users\Татьяна\Pictures\опасно для лёгких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643050"/>
            <a:ext cx="450059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21446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1336A-05DC-47A8-BFAA-F6182EE04C7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6" name="Рисунок 5" descr="гусеница_prevyu.jpg"/>
          <p:cNvPicPr>
            <a:picLocks noChangeAspect="1"/>
          </p:cNvPicPr>
          <p:nvPr/>
        </p:nvPicPr>
        <p:blipFill>
          <a:blip r:embed="rId2"/>
          <a:srcRect r="76116" b="58523"/>
          <a:stretch>
            <a:fillRect/>
          </a:stretch>
        </p:blipFill>
        <p:spPr>
          <a:xfrm>
            <a:off x="1214414" y="2571744"/>
            <a:ext cx="1021552" cy="128588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928794" y="3357562"/>
            <a:ext cx="64807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500298" y="3143248"/>
            <a:ext cx="64807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786182" y="3429000"/>
            <a:ext cx="64807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429124" y="3286124"/>
            <a:ext cx="64807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143240" y="3286124"/>
            <a:ext cx="64807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072066" y="3429000"/>
            <a:ext cx="64807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643570" y="3571876"/>
            <a:ext cx="64807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286512" y="3429000"/>
            <a:ext cx="64807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858016" y="3643314"/>
            <a:ext cx="64807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143240" y="3286124"/>
            <a:ext cx="648072" cy="5760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72066" y="3429000"/>
            <a:ext cx="648072" cy="5760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786182" y="3429000"/>
            <a:ext cx="648072" cy="57606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643570" y="3571876"/>
            <a:ext cx="648072" cy="5760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928794" y="3357562"/>
            <a:ext cx="648072" cy="57606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286512" y="3429000"/>
            <a:ext cx="648072" cy="57606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500298" y="3143248"/>
            <a:ext cx="648072" cy="5760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429124" y="3286124"/>
            <a:ext cx="648072" cy="57606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858016" y="3643314"/>
            <a:ext cx="648072" cy="5760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1336A-05DC-47A8-BFAA-F6182EE04C7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5" name="федорино горе 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3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1336A-05DC-47A8-BFAA-F6182EE04C7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5" name="мой 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1336A-05DC-47A8-BFAA-F6182EE04C7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" name="ох и ах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2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428868"/>
            <a:ext cx="5976664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1484784"/>
            <a:ext cx="5556104" cy="1331875"/>
          </a:xfrm>
          <a:ln>
            <a:noFill/>
          </a:ln>
        </p:spPr>
        <p:txBody>
          <a:bodyPr/>
          <a:lstStyle/>
          <a:p>
            <a:pPr algn="r"/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>ЗАГАДКИ  </a:t>
            </a:r>
          </a:p>
          <a:p>
            <a:endParaRPr lang="ru-RU" sz="8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91DFE-7E4F-4CB0-B199-D844A081F12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571612"/>
            <a:ext cx="42484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/>
              <a:t>Мы в нее зимой и летом </a:t>
            </a:r>
            <a:endParaRPr lang="ru-RU" sz="4000" dirty="0" smtClean="0"/>
          </a:p>
          <a:p>
            <a:r>
              <a:rPr lang="ru-RU" sz="4000" i="1" dirty="0" smtClean="0"/>
              <a:t>С головы до ног одеты,</a:t>
            </a:r>
            <a:endParaRPr lang="ru-RU" sz="4000" dirty="0" smtClean="0"/>
          </a:p>
          <a:p>
            <a:r>
              <a:rPr lang="ru-RU" sz="4000" i="1" dirty="0" smtClean="0"/>
              <a:t>Даже на ночь снять не можем,</a:t>
            </a:r>
            <a:endParaRPr lang="ru-RU" sz="4000" dirty="0" smtClean="0"/>
          </a:p>
          <a:p>
            <a:r>
              <a:rPr lang="ru-RU" sz="4000" i="1" dirty="0" smtClean="0"/>
              <a:t>Потому что это... </a:t>
            </a:r>
            <a:endParaRPr lang="ru-RU" sz="4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60032" y="1556792"/>
            <a:ext cx="3240360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437112"/>
            <a:ext cx="2376264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4800" i="1" dirty="0" smtClean="0"/>
              <a:t>Закаляют нас всегда</a:t>
            </a:r>
            <a:endParaRPr lang="ru-RU" sz="4800" dirty="0" smtClean="0"/>
          </a:p>
          <a:p>
            <a:r>
              <a:rPr lang="ru-RU" sz="4800" i="1" dirty="0" smtClean="0"/>
              <a:t>Солнце, воздух и...</a:t>
            </a:r>
            <a:endParaRPr lang="ru-RU" sz="4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77BEA-7EE7-4752-A92A-80A61763195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4572008"/>
            <a:ext cx="3888432" cy="2096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5" descr="Картинка 1 из 677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571612"/>
            <a:ext cx="3929090" cy="5072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50704" cy="4691063"/>
          </a:xfrm>
        </p:spPr>
        <p:txBody>
          <a:bodyPr/>
          <a:lstStyle/>
          <a:p>
            <a:r>
              <a:rPr lang="ru-RU" sz="3600" i="1" dirty="0" smtClean="0"/>
              <a:t>Ускользает, как живое,</a:t>
            </a:r>
            <a:endParaRPr lang="ru-RU" sz="3600" dirty="0" smtClean="0"/>
          </a:p>
          <a:p>
            <a:r>
              <a:rPr lang="ru-RU" sz="3600" i="1" dirty="0" smtClean="0"/>
              <a:t>Но не выпущу его я.</a:t>
            </a:r>
            <a:endParaRPr lang="ru-RU" sz="3600" dirty="0" smtClean="0"/>
          </a:p>
          <a:p>
            <a:r>
              <a:rPr lang="ru-RU" sz="3600" i="1" dirty="0" smtClean="0"/>
              <a:t>Белой пеной пенится,</a:t>
            </a:r>
            <a:endParaRPr lang="ru-RU" sz="3600" dirty="0" smtClean="0"/>
          </a:p>
          <a:p>
            <a:r>
              <a:rPr lang="ru-RU" sz="3600" i="1" dirty="0" smtClean="0"/>
              <a:t>Руки мыть не ленится!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77BEA-7EE7-4752-A92A-80A61763195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772816"/>
            <a:ext cx="4032448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861048"/>
            <a:ext cx="3957020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3600" i="1" dirty="0" smtClean="0"/>
              <a:t>Я не море и не речка,</a:t>
            </a:r>
            <a:endParaRPr lang="ru-RU" sz="3600" dirty="0" smtClean="0"/>
          </a:p>
          <a:p>
            <a:r>
              <a:rPr lang="ru-RU" sz="3600" i="1" dirty="0" smtClean="0"/>
              <a:t>Я не озеро, не пруд,</a:t>
            </a:r>
            <a:endParaRPr lang="ru-RU" sz="3600" dirty="0" smtClean="0"/>
          </a:p>
          <a:p>
            <a:r>
              <a:rPr lang="ru-RU" sz="3600" i="1" dirty="0" smtClean="0"/>
              <a:t>Но как утро или вечер -</a:t>
            </a:r>
            <a:endParaRPr lang="ru-RU" sz="3600" dirty="0" smtClean="0"/>
          </a:p>
          <a:p>
            <a:r>
              <a:rPr lang="ru-RU" sz="3600" i="1" dirty="0" smtClean="0"/>
              <a:t>Люди все ко мне бегут. 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77BEA-7EE7-4752-A92A-80A61763195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276872"/>
            <a:ext cx="4032448" cy="417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2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276</TotalTime>
  <Words>264</Words>
  <Application>Microsoft Office PowerPoint</Application>
  <PresentationFormat>Экран (4:3)</PresentationFormat>
  <Paragraphs>70</Paragraphs>
  <Slides>18</Slides>
  <Notes>2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Тема27</vt:lpstr>
      <vt:lpstr>Слайд 1</vt:lpstr>
      <vt:lpstr>Слайд 2</vt:lpstr>
      <vt:lpstr>Слайд 3</vt:lpstr>
      <vt:lpstr>Слайд 4</vt:lpstr>
      <vt:lpstr>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Алина</dc:creator>
  <cp:lastModifiedBy>user</cp:lastModifiedBy>
  <cp:revision>35</cp:revision>
  <dcterms:created xsi:type="dcterms:W3CDTF">2013-04-21T10:39:22Z</dcterms:created>
  <dcterms:modified xsi:type="dcterms:W3CDTF">2013-04-25T13:34:11Z</dcterms:modified>
</cp:coreProperties>
</file>