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6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640C9B-5D5A-4823-B3F1-B64E7852E71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6AB8E5-C7D3-4FE0-969C-E503F7902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51;&#1045;&#1053;&#1040;%20&#1096;&#1082;&#1086;&#1083;&#1072;\&#1052;&#1045;&#1056;&#1054;&#1055;&#1056;&#1048;&#1071;&#1058;&#1048;&#1071;\&#1055;&#1056;&#1040;&#1047;&#1044;&#1053;&#1048;&#1050;%20&#1055;&#1086;&#1089;&#1074;&#1103;&#1097;&#1077;&#1085;&#1080;&#1077;%20&#1074;%20&#1087;&#1077;&#1088;&#1074;&#1086;&#1082;&#1083;&#1072;&#1089;&#1089;&#1085;&#1080;&#1082;&#1080;\131_kby.mp3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51;&#1045;&#1053;&#1040;%20&#1096;&#1082;&#1086;&#1083;&#1072;\&#1052;&#1045;&#1056;&#1054;&#1055;&#1056;&#1048;&#1071;&#1058;&#1048;&#1071;\&#1055;&#1056;&#1040;&#1047;&#1044;&#1053;&#1048;&#1050;%20&#1055;&#1086;&#1089;&#1074;&#1103;&#1097;&#1077;&#1085;&#1080;&#1077;%20&#1074;%20&#1087;&#1077;&#1088;&#1074;&#1086;&#1082;&#1083;&#1072;&#1089;&#1089;&#1085;&#1080;&#1082;&#1080;\00%20&#1042;&#1089;&#1090;&#1091;&#1087;&#1083;&#1077;&#1085;&#1080;&#1077;.mp3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51;&#1045;&#1053;&#1040;%20&#1096;&#1082;&#1086;&#1083;&#1072;\&#1052;&#1045;&#1056;&#1054;&#1055;&#1056;&#1048;&#1071;&#1058;&#1048;&#1071;\&#1055;&#1056;&#1040;&#1047;&#1044;&#1053;&#1048;&#1050;%20&#1055;&#1086;&#1089;&#1074;&#1103;&#1097;&#1077;&#1085;&#1080;&#1077;%20&#1074;%20&#1087;&#1077;&#1088;&#1074;&#1086;&#1082;&#1083;&#1072;&#1089;&#1089;&#1085;&#1080;&#1082;&#1080;\0.%201.%202%20&#1060;&#1072;&#1085;&#1092;&#1072;&#1088;&#1099;%202.wav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51;&#1045;&#1053;&#1040;%20&#1096;&#1082;&#1086;&#1083;&#1072;\&#1052;&#1045;&#1056;&#1054;&#1055;&#1056;&#1048;&#1071;&#1058;&#1048;&#1071;\&#1055;&#1056;&#1040;&#1047;&#1044;&#1053;&#1048;&#1050;%20&#1055;&#1086;&#1089;&#1074;&#1103;&#1097;&#1077;&#1085;&#1080;&#1077;%20&#1074;%20&#1087;&#1077;&#1088;&#1074;&#1086;&#1082;&#1083;&#1072;&#1089;&#1089;&#1085;&#1080;&#1082;&#1080;\&#1060;&#1040;&#1053;&#1060;&#1040;&#1056;&#1040;%20(&#1056;&#1054;&#1057;&#1057;&#1048;&#1071;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51;&#1045;&#1053;&#1040;%20&#1096;&#1082;&#1086;&#1083;&#1072;\&#1052;&#1045;&#1056;&#1054;&#1055;&#1056;&#1048;&#1071;&#1058;&#1048;&#1071;\&#1055;&#1056;&#1040;&#1047;&#1044;&#1053;&#1048;&#1050;%20&#1055;&#1086;&#1089;&#1074;&#1103;&#1097;&#1077;&#1085;&#1080;&#1077;%20&#1074;%20&#1087;&#1077;&#1088;&#1074;&#1086;&#1082;&#1083;&#1072;&#1089;&#1089;&#1085;&#1080;&#1082;&#1080;\fanfary-oskar-nagrazhdenie(muzofon.com).mp3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51;&#1045;&#1053;&#1040;%20&#1096;&#1082;&#1086;&#1083;&#1072;\&#1052;&#1045;&#1056;&#1054;&#1055;&#1056;&#1048;&#1071;&#1058;&#1048;&#1071;\&#1055;&#1056;&#1040;&#1047;&#1044;&#1053;&#1048;&#1050;%20&#1055;&#1086;&#1089;&#1074;&#1103;&#1097;&#1077;&#1085;&#1080;&#1077;%20&#1074;%20&#1087;&#1077;&#1088;&#1074;&#1086;&#1082;&#1083;&#1072;&#1089;&#1089;&#1085;&#1080;&#1082;&#1080;\7%20&#1060;&#1072;&#1085;&#1092;&#1072;&#1088;&#1099;%207%20(&#1085;&#1086;&#1074;.)%20.wav.mp3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51;&#1045;&#1053;&#1040;%20&#1096;&#1082;&#1086;&#1083;&#1072;\&#1052;&#1045;&#1056;&#1054;&#1055;&#1056;&#1048;&#1071;&#1058;&#1048;&#1071;\&#1055;&#1056;&#1040;&#1047;&#1044;&#1053;&#1048;&#1050;%20&#1055;&#1086;&#1089;&#1074;&#1103;&#1097;&#1077;&#1085;&#1080;&#1077;%20&#1074;%20&#1087;&#1077;&#1088;&#1074;&#1086;&#1082;&#1083;&#1072;&#1089;&#1089;&#1085;&#1080;&#1082;&#1080;\Fanfary-Parad-s-nagrazhdeniya(muzbaron.com).mp3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51;&#1045;&#1053;&#1040;%20&#1096;&#1082;&#1086;&#1083;&#1072;\&#1052;&#1045;&#1056;&#1054;&#1055;&#1056;&#1048;&#1071;&#1058;&#1048;&#1071;\&#1055;&#1056;&#1040;&#1047;&#1044;&#1053;&#1048;&#1050;%20&#1055;&#1086;&#1089;&#1074;&#1103;&#1097;&#1077;&#1085;&#1080;&#1077;%20&#1074;%20&#1087;&#1077;&#1088;&#1074;&#1086;&#1082;&#1083;&#1072;&#1089;&#1089;&#1085;&#1080;&#1082;&#1080;\&#1060;&#1040;&#1053;&#1060;&#1040;&#1056;&#1067;%20(&#1058;&#1054;&#1056;&#1046;&#1045;&#1057;&#1058;&#1042;&#1054;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6172200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  <p:pic>
        <p:nvPicPr>
          <p:cNvPr id="3074" name="Picture 2" descr="D:\ЕЛЕНА школа\МЕРОПРИЯТИЯ\КАРТИНКИ\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2060848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Посвящение в первоклассники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725144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ГУЗ  ДБС № 15 г. </a:t>
            </a:r>
            <a:r>
              <a:rPr lang="ru-RU" b="1" dirty="0" smtClean="0"/>
              <a:t>Москва</a:t>
            </a:r>
          </a:p>
          <a:p>
            <a:pPr algn="ctr"/>
            <a:r>
              <a:rPr lang="ru-RU" b="1" dirty="0" smtClean="0"/>
              <a:t>Учитель : </a:t>
            </a:r>
            <a:r>
              <a:rPr lang="ru-RU" b="1" dirty="0" err="1" smtClean="0"/>
              <a:t>Агринская</a:t>
            </a:r>
            <a:endParaRPr lang="ru-RU" b="1" dirty="0" smtClean="0"/>
          </a:p>
          <a:p>
            <a:pPr algn="ctr"/>
            <a:r>
              <a:rPr lang="ru-RU" b="1" dirty="0" smtClean="0"/>
              <a:t> Елена Николаевна                                                                        2013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7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7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7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7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7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ЕЛЕНА школа\МЕРОПРИЯТИЯ\КАРТИНКИ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8820472" cy="6858000"/>
          </a:xfrm>
          <a:prstGeom prst="rect">
            <a:avLst/>
          </a:prstGeom>
        </p:spPr>
      </p:pic>
      <p:pic>
        <p:nvPicPr>
          <p:cNvPr id="3" name="131_kb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1724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a (12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sen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32656"/>
            <a:ext cx="8280920" cy="6525344"/>
          </a:xfrm>
          <a:prstGeom prst="rect">
            <a:avLst/>
          </a:prstGeom>
        </p:spPr>
      </p:pic>
      <p:pic>
        <p:nvPicPr>
          <p:cNvPr id="4" name="00 Вступ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812360" y="573325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32656"/>
            <a:ext cx="8352928" cy="6192688"/>
          </a:xfrm>
          <a:prstGeom prst="rect">
            <a:avLst/>
          </a:prstGeom>
        </p:spPr>
      </p:pic>
      <p:pic>
        <p:nvPicPr>
          <p:cNvPr id="5" name="0. 1. 2 Фанфары 2.wa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668344" y="5445224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ЕЛЕНА школа\МЕРОПРИЯТИЯ\КАРТИНКИ\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ФАНФАРА (РОССИ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495928" y="587727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fanfary-oskar-nagrazhdeni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956376" y="5589240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Клятва  первоклассника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7 Фанфары 7 (нов.) .wa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740352" y="5877272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70523-93df5171753d6c6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Fanfary-Parad-s-nagrazhdeniy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596336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452438" y="0"/>
            <a:ext cx="8237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ЕЛЕНА школа\МЕРОПРИЯТИЯ\КАРТИНКИ\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4664"/>
            <a:ext cx="8820472" cy="6120680"/>
          </a:xfrm>
          <a:prstGeom prst="rect">
            <a:avLst/>
          </a:prstGeom>
          <a:noFill/>
        </p:spPr>
      </p:pic>
      <p:pic>
        <p:nvPicPr>
          <p:cNvPr id="5" name="ФАНФАРЫ (ТОРЖЕСТВ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100392" y="5085184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707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ЕЛЕНА школа\ФОТО ДЕТИ\P10707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7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7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707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21</Words>
  <Application>Microsoft Office PowerPoint</Application>
  <PresentationFormat>Экран (4:3)</PresentationFormat>
  <Paragraphs>6</Paragraphs>
  <Slides>22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в первоклассники</dc:title>
  <dc:creator>Сергей</dc:creator>
  <cp:lastModifiedBy>Сергей</cp:lastModifiedBy>
  <cp:revision>22</cp:revision>
  <dcterms:created xsi:type="dcterms:W3CDTF">2013-12-02T15:55:48Z</dcterms:created>
  <dcterms:modified xsi:type="dcterms:W3CDTF">2013-12-09T13:59:46Z</dcterms:modified>
</cp:coreProperties>
</file>