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472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0"/>
            <a:ext cx="5105400" cy="2868168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Лошади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 Санкт-Петербурге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348880"/>
            <a:ext cx="5114778" cy="1101248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Наглядность к конспекту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475656" y="1628800"/>
            <a:ext cx="5040560" cy="47525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Введение в тему мероприятия</a:t>
            </a:r>
            <a:br>
              <a:rPr lang="ru-RU" dirty="0" smtClean="0"/>
            </a:br>
            <a:r>
              <a:rPr lang="ru-RU" dirty="0" smtClean="0"/>
              <a:t>задание: реши головоломку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547664" y="3429000"/>
            <a:ext cx="792088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4644008" y="1844824"/>
            <a:ext cx="36004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2771800" y="5373216"/>
            <a:ext cx="36004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5436096" y="2780928"/>
            <a:ext cx="72008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835696" y="4797152"/>
            <a:ext cx="72008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652120" y="4365104"/>
            <a:ext cx="79208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5652120" y="3501008"/>
            <a:ext cx="792088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860032" y="5373216"/>
            <a:ext cx="432048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771800" y="1988840"/>
            <a:ext cx="432048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5" idx="4"/>
            <a:endCxn id="4" idx="4"/>
          </p:cNvCxnSpPr>
          <p:nvPr/>
        </p:nvCxnSpPr>
        <p:spPr>
          <a:xfrm>
            <a:off x="3995936" y="5589240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5" idx="3"/>
            <a:endCxn id="4" idx="3"/>
          </p:cNvCxnSpPr>
          <p:nvPr/>
        </p:nvCxnSpPr>
        <p:spPr>
          <a:xfrm flipH="1">
            <a:off x="2213829" y="5125246"/>
            <a:ext cx="611008" cy="5600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5" idx="2"/>
            <a:endCxn id="4" idx="2"/>
          </p:cNvCxnSpPr>
          <p:nvPr/>
        </p:nvCxnSpPr>
        <p:spPr>
          <a:xfrm flipH="1">
            <a:off x="1475656" y="4005064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4" idx="1"/>
            <a:endCxn id="5" idx="1"/>
          </p:cNvCxnSpPr>
          <p:nvPr/>
        </p:nvCxnSpPr>
        <p:spPr>
          <a:xfrm>
            <a:off x="2213829" y="2324791"/>
            <a:ext cx="611008" cy="5600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4" idx="0"/>
            <a:endCxn id="5" idx="0"/>
          </p:cNvCxnSpPr>
          <p:nvPr/>
        </p:nvCxnSpPr>
        <p:spPr>
          <a:xfrm>
            <a:off x="3995936" y="1628800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4" idx="7"/>
            <a:endCxn id="5" idx="7"/>
          </p:cNvCxnSpPr>
          <p:nvPr/>
        </p:nvCxnSpPr>
        <p:spPr>
          <a:xfrm flipH="1">
            <a:off x="5167035" y="2324791"/>
            <a:ext cx="611008" cy="5600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5" idx="6"/>
            <a:endCxn id="4" idx="6"/>
          </p:cNvCxnSpPr>
          <p:nvPr/>
        </p:nvCxnSpPr>
        <p:spPr>
          <a:xfrm>
            <a:off x="5652120" y="4005064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5" idx="5"/>
            <a:endCxn id="4" idx="5"/>
          </p:cNvCxnSpPr>
          <p:nvPr/>
        </p:nvCxnSpPr>
        <p:spPr>
          <a:xfrm>
            <a:off x="5167035" y="5125246"/>
            <a:ext cx="611008" cy="5600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3347864" y="1700808"/>
            <a:ext cx="216024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>
            <a:off x="4355976" y="5589240"/>
            <a:ext cx="216024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flipV="1">
            <a:off x="1547664" y="4365104"/>
            <a:ext cx="864096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>
            <a:off x="1835696" y="2780928"/>
            <a:ext cx="72008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 flipH="1">
            <a:off x="3347864" y="5589240"/>
            <a:ext cx="216024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>
            <a:off x="5508104" y="4797152"/>
            <a:ext cx="648072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2339752" y="2420888"/>
            <a:ext cx="3312368" cy="316835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4283968" y="1484784"/>
            <a:ext cx="2999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5724128" y="2708920"/>
            <a:ext cx="579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5580112" y="4221088"/>
            <a:ext cx="734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4499992" y="5373216"/>
            <a:ext cx="554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2915816" y="5157192"/>
            <a:ext cx="6174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1691680" y="4221088"/>
            <a:ext cx="6014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1835696" y="2708920"/>
            <a:ext cx="561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2987824" y="1700808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4860032" y="1916832"/>
            <a:ext cx="554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5868144" y="3284984"/>
            <a:ext cx="595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5436096" y="4797152"/>
            <a:ext cx="562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3995936" y="5517232"/>
            <a:ext cx="5212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т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2483768" y="5157192"/>
            <a:ext cx="4395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-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46" name="Прямоугольник 145"/>
          <p:cNvSpPr/>
          <p:nvPr/>
        </p:nvSpPr>
        <p:spPr>
          <a:xfrm>
            <a:off x="1547664" y="3717032"/>
            <a:ext cx="588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5364088" y="2276872"/>
            <a:ext cx="585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е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48" name="Прямоугольник 147"/>
          <p:cNvSpPr/>
          <p:nvPr/>
        </p:nvSpPr>
        <p:spPr>
          <a:xfrm>
            <a:off x="3491880" y="1484784"/>
            <a:ext cx="5212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т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49" name="Прямоугольник 148"/>
          <p:cNvSpPr/>
          <p:nvPr/>
        </p:nvSpPr>
        <p:spPr>
          <a:xfrm>
            <a:off x="2051720" y="2276872"/>
            <a:ext cx="585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е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5940152" y="3645024"/>
            <a:ext cx="590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5004048" y="5157192"/>
            <a:ext cx="588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б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3491880" y="5373216"/>
            <a:ext cx="5597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у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53" name="Прямоугольник 152"/>
          <p:cNvSpPr/>
          <p:nvPr/>
        </p:nvSpPr>
        <p:spPr>
          <a:xfrm>
            <a:off x="2051720" y="4725144"/>
            <a:ext cx="590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54" name="Прямоугольник 153"/>
          <p:cNvSpPr/>
          <p:nvPr/>
        </p:nvSpPr>
        <p:spPr>
          <a:xfrm>
            <a:off x="1619672" y="3284984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55" name="Прямоугольник 154"/>
          <p:cNvSpPr/>
          <p:nvPr/>
        </p:nvSpPr>
        <p:spPr>
          <a:xfrm>
            <a:off x="2411760" y="1916832"/>
            <a:ext cx="585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е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0_a1fe_3658ad75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327833"/>
            <a:ext cx="5112568" cy="553016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Медный всадник – первая остановка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Иллюстрации к рассказу</a:t>
            </a:r>
            <a:endParaRPr lang="ru-RU" dirty="0"/>
          </a:p>
        </p:txBody>
      </p:sp>
      <p:pic>
        <p:nvPicPr>
          <p:cNvPr id="4" name="Содержимое 3" descr="foto-mednyvsadnikbig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34661"/>
            <a:ext cx="7239000" cy="45967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Иллюстрации к рассказу</a:t>
            </a:r>
            <a:endParaRPr lang="ru-RU" dirty="0"/>
          </a:p>
        </p:txBody>
      </p:sp>
      <p:pic>
        <p:nvPicPr>
          <p:cNvPr id="6" name="Содержимое 5" descr="foto-mednyvsadnikbig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70856"/>
            <a:ext cx="7239000" cy="4524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Арка Главного штаба – вторая остановка</a:t>
            </a:r>
            <a:endParaRPr lang="ru-RU" dirty="0"/>
          </a:p>
        </p:txBody>
      </p:sp>
      <p:pic>
        <p:nvPicPr>
          <p:cNvPr id="4" name="Содержимое 3" descr="Glavnyiy-shtab-fo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556792"/>
            <a:ext cx="6833525" cy="49970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Задание: соединить картинку с названием.</a:t>
            </a:r>
            <a:endParaRPr lang="ru-RU" dirty="0"/>
          </a:p>
        </p:txBody>
      </p:sp>
      <p:pic>
        <p:nvPicPr>
          <p:cNvPr id="4" name="Содержимое 3" descr="IMG_08835678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64252" y="4509120"/>
            <a:ext cx="2479748" cy="2348880"/>
          </a:xfrm>
        </p:spPr>
      </p:pic>
      <p:pic>
        <p:nvPicPr>
          <p:cNvPr id="5" name="Рисунок 4" descr="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4509120"/>
            <a:ext cx="3613663" cy="2348880"/>
          </a:xfrm>
          <a:prstGeom prst="rect">
            <a:avLst/>
          </a:prstGeom>
        </p:spPr>
      </p:pic>
      <p:pic>
        <p:nvPicPr>
          <p:cNvPr id="6" name="Рисунок 5" descr="471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5479450"/>
            <a:ext cx="1512168" cy="1378550"/>
          </a:xfrm>
          <a:prstGeom prst="rect">
            <a:avLst/>
          </a:prstGeom>
        </p:spPr>
      </p:pic>
      <p:pic>
        <p:nvPicPr>
          <p:cNvPr id="7" name="Рисунок 6" descr="image0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36696" y="0"/>
            <a:ext cx="3007304" cy="4508542"/>
          </a:xfrm>
          <a:prstGeom prst="rect">
            <a:avLst/>
          </a:prstGeom>
        </p:spPr>
      </p:pic>
      <p:pic>
        <p:nvPicPr>
          <p:cNvPr id="8" name="Рисунок 7" descr="arka-glavnogo-shtaba_24554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085184"/>
            <a:ext cx="1818507" cy="1772816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971600" y="5229200"/>
            <a:ext cx="648072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772816"/>
            <a:ext cx="615617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Часы Менделеева;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Фигура богини Славы, летящей на ядре и протягивающей лавровый венок;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Штандарт;</a:t>
            </a:r>
            <a:endParaRPr lang="en-US" sz="2000" dirty="0" smtClean="0">
              <a:latin typeface="Showcard Gothic" pitchFamily="82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sz="20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howcard Gothic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Крылатая богиня Слава, стоящая в колеснице и шестерка коней, сдерживаемая двумя войнами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Фигура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часового в античных доспехах;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Памятник </a:t>
            </a:r>
            <a:r>
              <a:rPr lang="ru-RU" dirty="0" err="1" smtClean="0"/>
              <a:t>николаю</a:t>
            </a:r>
            <a:r>
              <a:rPr lang="ru-RU" dirty="0" smtClean="0"/>
              <a:t> </a:t>
            </a:r>
            <a:r>
              <a:rPr lang="en-US" dirty="0" err="1" smtClean="0"/>
              <a:t>i</a:t>
            </a:r>
            <a:r>
              <a:rPr lang="ru-RU" dirty="0" smtClean="0"/>
              <a:t> </a:t>
            </a:r>
            <a:r>
              <a:rPr lang="ru-RU" dirty="0" smtClean="0"/>
              <a:t>– третья остановка</a:t>
            </a:r>
            <a:endParaRPr lang="ru-RU" dirty="0"/>
          </a:p>
        </p:txBody>
      </p:sp>
      <p:pic>
        <p:nvPicPr>
          <p:cNvPr id="4" name="Содержимое 3" descr="4321de__1f4423a5ba_6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412776"/>
            <a:ext cx="4248472" cy="52805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http://gks1centr.spb.ru/text/Has.htm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http://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pointart.ru/index.php?p=gallerypic&amp;img_id=90&amp;galid=190&amp;area=1&amp;ascdesc=desc</a:t>
            </a:r>
          </a:p>
          <a:p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http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://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spb-300years.narod.ru/cite/foto/imagepages/image114.htm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http://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www.liveinternet.ru/community/2885291/comments</a:t>
            </a:r>
          </a:p>
          <a:p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http://www.liveinternet.ru/users/stephanya/post156139068/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http://www.hermitagemuseum.org/html_Ru/13/hm13_3_000_0.html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http://www.loyal.com.ua/node?page=19/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http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://1001fact.ru/2012/03/interesnye-fakty-o-mednom-vsadnike/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74</TotalTime>
  <Words>129</Words>
  <Application>Microsoft Office PowerPoint</Application>
  <PresentationFormat>Экран (4:3)</PresentationFormat>
  <Paragraphs>47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Лошади  в Санкт-Петербурге </vt:lpstr>
      <vt:lpstr>Введение в тему мероприятия задание: реши головоломку</vt:lpstr>
      <vt:lpstr>Медный всадник – первая остановка</vt:lpstr>
      <vt:lpstr>Иллюстрации к рассказу</vt:lpstr>
      <vt:lpstr>Иллюстрации к рассказу</vt:lpstr>
      <vt:lpstr>Арка Главного штаба – вторая остановка</vt:lpstr>
      <vt:lpstr>Задание: соединить картинку с названием.</vt:lpstr>
      <vt:lpstr>Памятник николаю i – третья остановка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Лошади  в Санкт-Петербурге </dc:title>
  <dc:creator>12</dc:creator>
  <cp:lastModifiedBy>12</cp:lastModifiedBy>
  <cp:revision>10</cp:revision>
  <dcterms:created xsi:type="dcterms:W3CDTF">2012-05-20T16:40:03Z</dcterms:created>
  <dcterms:modified xsi:type="dcterms:W3CDTF">2012-05-20T18:05:36Z</dcterms:modified>
</cp:coreProperties>
</file>