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75" r:id="rId2"/>
    <p:sldId id="310" r:id="rId3"/>
    <p:sldId id="257" r:id="rId4"/>
    <p:sldId id="276" r:id="rId5"/>
    <p:sldId id="278" r:id="rId6"/>
    <p:sldId id="288" r:id="rId7"/>
    <p:sldId id="285" r:id="rId8"/>
    <p:sldId id="286" r:id="rId9"/>
    <p:sldId id="289" r:id="rId10"/>
    <p:sldId id="290" r:id="rId11"/>
    <p:sldId id="291" r:id="rId12"/>
    <p:sldId id="292" r:id="rId13"/>
    <p:sldId id="295" r:id="rId14"/>
    <p:sldId id="296" r:id="rId15"/>
    <p:sldId id="297" r:id="rId16"/>
    <p:sldId id="299" r:id="rId17"/>
    <p:sldId id="298" r:id="rId18"/>
    <p:sldId id="300" r:id="rId19"/>
    <p:sldId id="301" r:id="rId20"/>
    <p:sldId id="302" r:id="rId21"/>
    <p:sldId id="303" r:id="rId22"/>
    <p:sldId id="304" r:id="rId23"/>
    <p:sldId id="305" r:id="rId24"/>
    <p:sldId id="271" r:id="rId25"/>
    <p:sldId id="309" r:id="rId26"/>
    <p:sldId id="306" r:id="rId27"/>
    <p:sldId id="307" r:id="rId28"/>
    <p:sldId id="30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0&amp;text=%D1%85%D0%BB%D0%B5%D0%B1%D0%BD%D0%BE%D0%B5%20%D0%B4%D0%B5%D1%80%D0%B5%D0%B2%D0%BE&amp;noreask=1&amp;pos=15&amp;lr=39&amp;rpt=simage&amp;uinfo=ww-1349-wh-630-fw-1124-fh-448-pd-1&amp;img_url=http://www.tbg-brand.ru/uploads/forum/images/hlebnoe_derevo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BB%D0%B0%D0%B3%D0%B5%D0%BD%D0%B0%D1%80%D0%B8%D1%8F&amp;img_url=http://otvetin.ru/uploads/posts/2010-02/1267342278_lagenariya-glavnaya.jpg&amp;pos=6&amp;rpt=simage&amp;lr=39&amp;noreask=1&amp;source=wiz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images.yandex.ru/yandsearch?source=wiz&amp;fp=0&amp;text=%D0%BB%D0%B0%D0%B3%D0%B5%D0%BD%D0%B0%D1%80%D0%B8%D1%8F&amp;noreask=1&amp;pos=25&amp;lr=39&amp;rpt=simage&amp;uinfo=ww-1349-wh-630-fw-1124-fh-448-pd-1&amp;img_url=http://img169.imageshack.us/img169/4065/sukabaife5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fp=3&amp;uinfo=ww-1349-wh-630-fw-1124-fh-448-pd-1&amp;p=3&amp;text=%D0%BB%D0%B0%D0%B3%D0%B5%D0%BD%D0%B0%D1%80%D0%B8%D1%8F&amp;noreask=1&amp;pos=116&amp;rpt=simage&amp;lr=39&amp;img_url=http://arts.cultural-china.com/chinaWH/images/arbigimages/278b5cb55e86441bf6a98003238d08a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source=wiz&amp;fp=4&amp;uinfo=ww-1349-wh-630-fw-1124-fh-448-pd-1&amp;p=4&amp;text=%D0%BB%D0%B0%D0%B3%D0%B5%D0%BD%D0%B0%D1%80%D0%B8%D1%8F&amp;noreask=1&amp;pos=139&amp;rpt=simage&amp;lr=39&amp;img_url=http://www.artpopulaire.ru/wp-content/uploads/2012/07/202001402-300x225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source=wiz&amp;fp=1&amp;uinfo=ww-1349-wh-630-fw-1124-fh-448-pd-1&amp;p=1&amp;text=%D0%BA%D0%BE%D0%BB%D0%B1%D0%B0%D1%81%D0%BD%D0%BE%D0%B5%20%D0%B4%D0%B5%D1%80%D0%B5%D0%B2%D0%BE&amp;noreask=1&amp;pos=44&amp;rpt=simage&amp;lr=39&amp;img_url=http://d3mlntcv38ck9k.cloudfront.net/content/konspekt_image/11582/09bcc73e43c74aa04bf3d1c7d7be7919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text=%D0%B1%D1%83%D1%82%D1%8B%D0%BB%D0%BE%D1%87%D0%BD%D0%BE%D0%B5%20%D0%B4%D0%B5%D1%80%D0%B5%D0%B2%D0%BE&amp;img_url=http://www.turoboz.ru/images/2901-3.jpg&amp;pos=0&amp;rpt=simage&amp;lr=39&amp;noreask=1&amp;source=wiz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fp=0&amp;text=%D0%B1%D1%83%D1%82%D1%8B%D0%BB%D0%BE%D1%87%D0%BD%D0%BE%D0%B5%20%D0%B4%D0%B5%D1%80%D0%B5%D0%B2%D0%BE&amp;noreask=1&amp;pos=26&amp;lr=39&amp;rpt=simage&amp;uinfo=ww-1349-wh-630-fw-1124-fh-448-pd-1&amp;img_url=http://images.habervitrini.com/galeri/org/chorisia_speciosa_trunk_smal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source=wiz&amp;fp=3&amp;uinfo=ww-1349-wh-630-fw-1124-fh-448-pd-1&amp;p=3&amp;text=%D0%B1%D1%83%D1%82%D1%8B%D0%BB%D0%BE%D1%87%D0%BD%D0%BE%D0%B5%20%D0%B4%D0%B5%D1%80%D0%B5%D0%B2%D0%BE&amp;noreask=1&amp;pos=112&amp;rpt=simage&amp;lr=39&amp;img_url=http://img1.liveinternet.ru/images/attach/c/7/96/154/96154099_derevya36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text=%D0%BA%D0%BE%D0%BD%D1%84%D0%B5%D1%82%D0%BD%D0%BE%D0%B5%20%D0%B4%D0%B5%D1%80%D0%B5%D0%B2%D0%BE&amp;fp=0&amp;pos=3&amp;uinfo=ww-1349-wh-630-fw-1124-fh-448-pd-1&amp;rpt=simage&amp;img_url=http://unnatural.ru/images/unplant/9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text=%D0%BA%D0%BE%D0%BD%D1%84%D0%B5%D1%82%D0%BD%D0%BE%D0%B5%20%D0%B4%D0%B5%D1%80%D0%B5%D0%B2%D0%BE&amp;fp=0&amp;pos=0&amp;uinfo=ww-1349-wh-630-fw-1124-fh-448-pd-1&amp;rpt=simage&amp;img_url=http://milaiw.narod.ru/les/image/image_neo/gov_4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text=%D0%BF%D0%B5%D1%80%D0%B5%D1%87%D0%BD%D0%BE%D0%B5%20%D0%B4%D0%B5%D1%80%D0%B5%D0%B2%D0%BE%20%D1%84%D0%BE%D1%82%D0%BE&amp;fp=0&amp;pos=1&amp;uinfo=ww-1349-wh-630-fw-1124-fh-448-pd-1&amp;rpt=simage&amp;img_url=http://img1.liveinternet.ru/images/attach/c/8/100/648/100648409_Shinus20molle_enl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1%82%D0%BE%D0%BC%D0%B0%D1%82%D0%BD%D0%BE%D0%B5%20%D0%B4%D0%B5%D1%80%D0%B5%D0%B2%D0%BE%20%D1%84%D0%BE%D1%82%D0%BE&amp;fp=0&amp;pos=13&amp;uinfo=ww-1349-wh-630-fw-1124-fh-448-pd-1&amp;rpt=simage&amp;img_url=http://sphotos-c.ak.fbcdn.net/hphotos-ak-prn1/p480x480/540259_3455269675299_46976623_n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images.yandex.ru/yandsearch?p=1&amp;text=%D0%BC%D0%B0%D1%81%D0%BB%D1%8F%D0%BD%D0%BE%D0%B5%20%D0%B4%D0%B5%D1%80%D0%B5%D0%B2%D0%BE%20%D1%84%D0%BE%D1%82%D0%BE&amp;fp=1&amp;pos=37&amp;uinfo=ww-1349-wh-630-fw-1124-fh-448-pd-1&amp;rpt=simage&amp;img_url=http://allflowerspot.ru/cache/18/BingImages_5989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images.yandex.ru/yandsearch?text=%D0%BC%D0%B0%D1%81%D0%BB%D1%8F%D0%BD%D0%BE%D0%B5%20%D0%B4%D0%B5%D1%80%D0%B5%D0%B2%D0%BE%20%D1%84%D0%BE%D1%82%D0%BE&amp;fp=0&amp;pos=2&amp;uinfo=ww-1349-wh-630-fw-1124-fh-448-pd-1&amp;rpt=simage&amp;img_url=http://shkolazhizni.ru/img/content/i70/70576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p=1&amp;text=%D1%83%D0%BA%D1%81%D1%83%D1%81%D0%BD%D0%BE%D0%B5%20%20%D0%B4%D0%B5%D1%80%D0%B5%D0%B2%D0%BE%20%D1%84%D0%BE%D1%82%D0%BE&amp;fp=1&amp;pos=56&amp;uinfo=ww-1349-wh-630-fw-1124-fh-448-pd-1&amp;rpt=simage&amp;img_url=http://cl89853.tmweb.ru/wp-content/uploads/2013/09/Sumah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images.yandex.ru/yandsearch?text=%D1%83%D0%BA%D1%81%D1%83%D1%81%D0%BD%D0%BE%D0%B5%20%20%D0%B4%D0%B5%D1%80%D0%B5%D0%B2%D0%BE%20%D1%84%D0%BE%D1%82%D0%BE&amp;fp=0&amp;pos=2&amp;uinfo=ww-1349-wh-630-fw-1124-fh-448-pd-1&amp;rpt=simage&amp;img_url=http://images.tiu.ru/272297_w100_h100_rhustyphina3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text=%D0%BE%D0%B3%D1%83%D1%80%D0%B5%D1%87%D0%BD%D0%BE%D0%B5%20%D0%B4%D0%B5%D1%80%D0%B5%D0%B2%D0%BE&amp;img_url=http://img1.liveinternet.ru/images/attach/c/8/100/619/100619593_97_img_9218_1.jpg&amp;pos=4&amp;rpt=simage&amp;lr=39&amp;noreask=1&amp;source=wiz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vegetclub.ru/biblioteka/milnoe_derevo_sapindus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psearch&amp;text=%D1%80%D0%B0%D1%81%D1%82%D0%B5%D0%BD%D0%B8%D0%B5%C2%AB%D0%BC%D0%BE%D0%BB%D0%BE%D1%87%D0%BD%D0%B0%D1%8F%20%D1%81%D0%BE%D1%81%D0%BA%D0%B0%C2%BB%D1%84%D0%BE%D1%82%D0%BE&amp;fp=0&amp;pos=0&amp;rpt=simage&amp;lr=39&amp;uinfo=ww-1349-wh-630-fw-1124-fh-448-pd-1&amp;img_url=http://img13.nnm.ru/0/7/4/7/d/d9d610c71e170bc89a6b71cde6c.jpg" TargetMode="External"/><Relationship Id="rId3" Type="http://schemas.openxmlformats.org/officeDocument/2006/relationships/hyperlink" Target="http://images.yandex.ru/yandsearch?source=wiz&amp;fp=0&amp;text=%D1%85%D0%BB%D0%B5%D0%B1%D0%BD%D0%BE%D0%B5%20%D0%B4%D0%B5%D1%80%D0%B5%D0%B2%D0%BE&amp;noreask=1&amp;pos=22&amp;lr=39&amp;rpt=simage&amp;uinfo=ww-1349-wh-630-fw-1124-fh-448-pd-1&amp;img_url=http://stat17.privet.ru/lr/0a09adaab842acbd179af2cfc5dd6eea" TargetMode="External"/><Relationship Id="rId7" Type="http://schemas.openxmlformats.org/officeDocument/2006/relationships/hyperlink" Target="http://images.yandex.ru/yandsearch?text=%D0%B4%D1%8B%D0%BD%D0%BD%D0%BE%D0%B5%20%D0%B4%D0%B5%D1%80%D0%B5%D0%B2%D0%BE&amp;img_url=http://fuza.ru/uploads/posts/2013-05/1369045667_dynnoe-derevo-ili-papajya_1321.jpg&amp;pos=4&amp;rpt=simage&amp;lr=39&amp;noreask=1&amp;source=wiz" TargetMode="External"/><Relationship Id="rId2" Type="http://schemas.openxmlformats.org/officeDocument/2006/relationships/hyperlink" Target="http://images.yandex.ru/yandsearch?source=wiz&amp;fp=0&amp;text=%D1%85%D0%BB%D0%B5%D0%B1%D0%BD%D0%BE%D0%B5%20%D0%B4%D0%B5%D1%80%D0%B5%D0%B2%D0%BE&amp;noreask=1&amp;pos=15&amp;lr=39&amp;rpt=simage&amp;uinfo=ww-1349-wh-630-fw-1124-fh-448-pd-1&amp;img_url=http://www.tbg-brand.ru/uploads/forum/images/hlebnoe_derev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1&amp;uinfo=ww-1349-wh-630-fw-1124-fh-448-pd-1&amp;p=1&amp;text=%D1%85%D0%BB%D0%B5%D0%B1%D0%BD%D0%BE%D0%B5%20%D0%B4%D0%B5%D1%80%D0%B5%D0%B2%D0%BE&amp;noreask=1&amp;pos=35&amp;rpt=simage&amp;lr=39&amp;img_url=http://images3.wikia.nocookie.net/__cb20060219223348/recipes/images/e/e0/Fried_Breadfruit.jpg" TargetMode="External"/><Relationship Id="rId5" Type="http://schemas.openxmlformats.org/officeDocument/2006/relationships/hyperlink" Target="http://images.yandex.ru/yandsearch?source=wiz&amp;fp=0&amp;text=%D1%85%D0%BB%D0%B5%D0%B1%D0%BD%D0%BE%D0%B5%20%D0%B4%D0%B5%D1%80%D0%B5%D0%B2%D0%BE&amp;noreask=1&amp;pos=14&amp;lr=39&amp;rpt=simage&amp;uinfo=ww-1349-wh-630-fw-1124-fh-448-pd-1&amp;img_url=http://blogs.rhsmith.umd.edu/ciberfellows/files/2010/07/breadfruit2.jpg" TargetMode="External"/><Relationship Id="rId10" Type="http://schemas.openxmlformats.org/officeDocument/2006/relationships/hyperlink" Target="http://images.yandex.ru/yandsearch?text=%D0%BB%D0%B0%D0%B3%D0%B5%D0%BD%D0%B0%D1%80%D0%B8%D1%8F&amp;img_url=http://otvetin.ru/uploads/posts/2010-02/1267342278_lagenariya-glavnaya.jpg&amp;pos=6&amp;rpt=simage&amp;lr=39&amp;noreask=1&amp;source=wiz" TargetMode="External"/><Relationship Id="rId4" Type="http://schemas.openxmlformats.org/officeDocument/2006/relationships/hyperlink" Target="http://images.yandex.ru/yandsearch?source=wiz&amp;fp=0&amp;text=%D1%85%D0%BB%D0%B5%D0%B1%D0%BD%D0%BE%D0%B5%20%D0%B4%D0%B5%D1%80%D0%B5%D0%B2%D0%BE&amp;noreask=1&amp;pos=17&amp;lr=39&amp;rpt=simage&amp;uinfo=ww-1349-wh-630-fw-1124-fh-448-pd-1&amp;img_url=http://sfw.so/uploads/posts/2009-03/thumbs/1237399986_655421.jpg" TargetMode="External"/><Relationship Id="rId9" Type="http://schemas.openxmlformats.org/officeDocument/2006/relationships/hyperlink" Target="http://images.yandex.ru/yandsearch?source=psearch&amp;text=%D1%88%D0%BF%D0%B8%D0%BD%D0%B0%D1%82%D0%BD%D0%BE%D0%B5%20%D0%B4%D0%B5%D1%80%D0%B5%D0%B2%D0%BE&amp;fp=0&amp;pos=0&amp;rpt=simage&amp;lr=39&amp;uinfo=ww-1349-wh-630-fw-1124-fh-448-pd-1&amp;img_url=http://romeok.narod.ru/web/20021201/IMG_0641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text=%D0%B1%D1%83%D1%82%D1%8B%D0%BB%D0%BE%D1%87%D0%BD%D0%BE%D0%B5%20%D0%B4%D0%B5%D1%80%D0%B5%D0%B2%D0%BE&amp;noreask=1&amp;pos=26&amp;lr=39&amp;rpt=simage&amp;uinfo=ww-1349-wh-630-fw-1124-fh-448-pd-1&amp;img_url=http://images.habervitrini.com/galeri/org/chorisia_speciosa_trunk_small.jpg" TargetMode="External"/><Relationship Id="rId3" Type="http://schemas.openxmlformats.org/officeDocument/2006/relationships/hyperlink" Target="http://images.yandex.ru/yandsearch?source=wiz&amp;fp=3&amp;uinfo=ww-1349-wh-630-fw-1124-fh-448-pd-1&amp;p=3&amp;text=%D0%BB%D0%B0%D0%B3%D0%B5%D0%BD%D0%B0%D1%80%D0%B8%D1%8F&amp;noreask=1&amp;pos=116&amp;rpt=simage&amp;lr=39&amp;img_url=http://arts.cultural-china.com/chinaWH/images/arbigimages/278b5cb55e86441bf6a98003238d08a5.jpg" TargetMode="External"/><Relationship Id="rId7" Type="http://schemas.openxmlformats.org/officeDocument/2006/relationships/hyperlink" Target="http://images.yandex.ru/yandsearch?text=%D0%B1%D1%83%D1%82%D1%8B%D0%BB%D0%BE%D1%87%D0%BD%D0%BE%D0%B5%20%D0%B4%D0%B5%D1%80%D0%B5%D0%B2%D0%BE&amp;img_url=http://www.turoboz.ru/images/2901-3.jpg&amp;pos=0&amp;rpt=simage&amp;lr=39&amp;noreask=1&amp;source=wiz" TargetMode="External"/><Relationship Id="rId2" Type="http://schemas.openxmlformats.org/officeDocument/2006/relationships/hyperlink" Target="http://images.yandex.ru/yandsearch?source=wiz&amp;fp=0&amp;text=%D0%BB%D0%B0%D0%B3%D0%B5%D0%BD%D0%B0%D1%80%D0%B8%D1%8F&amp;noreask=1&amp;pos=25&amp;lr=39&amp;rpt=simage&amp;uinfo=ww-1349-wh-630-fw-1124-fh-448-pd-1&amp;img_url=http://img169.imageshack.us/img169/4065/sukabaife5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A%D0%B0%D0%BF%D1%83%D1%81%D1%82%D0%BD%D0%BE%D0%B5%20%D0%B4%D0%B5%D1%80%D0%B5%D0%B2%D0%BE%20%D1%84%D0%BE%D1%82%D0%BE&amp;img_url=http://gorod.tomsk.ru/i/u/860/450px-Cabbage_tree.jpg&amp;pos=1&amp;rpt=simage&amp;lr=39&amp;noreask=1&amp;source=wiz" TargetMode="External"/><Relationship Id="rId5" Type="http://schemas.openxmlformats.org/officeDocument/2006/relationships/hyperlink" Target="http://images.yandex.ru/yandsearch?source=wiz&amp;fp=1&amp;uinfo=ww-1349-wh-630-fw-1124-fh-448-pd-1&amp;p=1&amp;text=%D0%BA%D0%BE%D0%BB%D0%B1%D0%B0%D1%81%D0%BD%D0%BE%D0%B5%20%D0%B4%D0%B5%D1%80%D0%B5%D0%B2%D0%BE&amp;noreask=1&amp;pos=44&amp;rpt=simage&amp;lr=39&amp;img_url=http://d3mlntcv38ck9k.cloudfront.net/content/konspekt_image/11582/09bcc73e43c74aa04bf3d1c7d7be7919.jpg" TargetMode="External"/><Relationship Id="rId10" Type="http://schemas.openxmlformats.org/officeDocument/2006/relationships/hyperlink" Target="http://images.yandex.ru/yandsearch?text=%D0%BA%D0%BE%D0%BD%D1%84%D0%B5%D1%82%D0%BD%D0%BE%D0%B5%20%D0%B4%D0%B5%D1%80%D0%B5%D0%B2%D0%BE&amp;fp=0&amp;pos=0&amp;uinfo=ww-1349-wh-630-fw-1124-fh-448-pd-1&amp;rpt=simage&amp;img_url=http://milaiw.narod.ru/les/image/image_neo/gov_4.jpg" TargetMode="External"/><Relationship Id="rId4" Type="http://schemas.openxmlformats.org/officeDocument/2006/relationships/hyperlink" Target="http://images.yandex.ru/yandsearch?source=wiz&amp;fp=4&amp;uinfo=ww-1349-wh-630-fw-1124-fh-448-pd-1&amp;p=4&amp;text=%D0%BB%D0%B0%D0%B3%D0%B5%D0%BD%D0%B0%D1%80%D0%B8%D1%8F&amp;noreask=1&amp;pos=139&amp;rpt=simage&amp;lr=39&amp;img_url=http://www.artpopulaire.ru/wp-content/uploads/2012/07/202001402-300x225.jpg" TargetMode="External"/><Relationship Id="rId9" Type="http://schemas.openxmlformats.org/officeDocument/2006/relationships/hyperlink" Target="http://images.yandex.ru/yandsearch?source=wiz&amp;fp=3&amp;uinfo=ww-1349-wh-630-fw-1124-fh-448-pd-1&amp;p=3&amp;text=%D0%B1%D1%83%D1%82%D1%8B%D0%BB%D0%BE%D1%87%D0%BD%D0%BE%D0%B5%20%D0%B4%D0%B5%D1%80%D0%B5%D0%B2%D0%BE&amp;noreask=1&amp;pos=112&amp;rpt=simage&amp;lr=39&amp;img_url=http://img1.liveinternet.ru/images/attach/c/7/96/154/96154099_derevya36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1%83%D0%BA%D1%81%D1%83%D1%81%D0%BD%D0%BE%D0%B5%20%20%D0%B4%D0%B5%D1%80%D0%B5%D0%B2%D0%BE%20%D1%84%D0%BE%D1%82%D0%BE&amp;fp=1&amp;pos=56&amp;uinfo=ww-1349-wh-630-fw-1124-fh-448-pd-1&amp;rpt=simage&amp;img_url=http://cl89853.tmweb.ru/wp-content/uploads/2013/09/Sumah.jpg" TargetMode="External"/><Relationship Id="rId3" Type="http://schemas.openxmlformats.org/officeDocument/2006/relationships/hyperlink" Target="http://images.yandex.ru/yandsearch?text=%D0%BF%D0%B5%D1%80%D0%B5%D1%87%D0%BD%D0%BE%D0%B5%20%D0%B4%D0%B5%D1%80%D0%B5%D0%B2%D0%BE%20%D1%84%D0%BE%D1%82%D0%BE&amp;fp=0&amp;pos=1&amp;uinfo=ww-1349-wh-630-fw-1124-fh-448-pd-1&amp;rpt=simage&amp;img_url=http://img1.liveinternet.ru/images/attach/c/8/100/648/100648409_Shinus20molle_enl.jpg" TargetMode="External"/><Relationship Id="rId7" Type="http://schemas.openxmlformats.org/officeDocument/2006/relationships/hyperlink" Target="http://images.yandex.ru/yandsearch?text=%D1%83%D0%BA%D1%81%D1%83%D1%81%D0%BD%D0%BE%D0%B5%20%20%D0%B4%D0%B5%D1%80%D0%B5%D0%B2%D0%BE%20%D1%84%D0%BE%D1%82%D0%BE&amp;fp=0&amp;pos=2&amp;uinfo=ww-1349-wh-630-fw-1124-fh-448-pd-1&amp;rpt=simage&amp;img_url=http://images.tiu.ru/272297_w100_h100_rhustyphina3.jpg" TargetMode="External"/><Relationship Id="rId2" Type="http://schemas.openxmlformats.org/officeDocument/2006/relationships/hyperlink" Target="http://images.yandex.ru/yandsearch?text=%D0%BA%D0%BE%D0%BD%D1%84%D0%B5%D1%82%D0%BD%D0%BE%D0%B5%20%D0%B4%D0%B5%D1%80%D0%B5%D0%B2%D0%BE&amp;fp=0&amp;pos=3&amp;uinfo=ww-1349-wh-630-fw-1124-fh-448-pd-1&amp;rpt=simage&amp;img_url=http://unnatural.ru/images/unplant/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C%D0%B0%D1%81%D0%BB%D1%8F%D0%BD%D0%BE%D0%B5%20%D0%B4%D0%B5%D1%80%D0%B5%D0%B2%D0%BE%20%D1%84%D0%BE%D1%82%D0%BE&amp;fp=0&amp;pos=2&amp;uinfo=ww-1349-wh-630-fw-1124-fh-448-pd-1&amp;rpt=simage&amp;img_url=http://shkolazhizni.ru/img/content/i70/70576.jpg" TargetMode="External"/><Relationship Id="rId5" Type="http://schemas.openxmlformats.org/officeDocument/2006/relationships/hyperlink" Target="http://images.yandex.ru/yandsearch?p=1&amp;text=%D0%BC%D0%B0%D1%81%D0%BB%D1%8F%D0%BD%D0%BE%D0%B5%20%D0%B4%D0%B5%D1%80%D0%B5%D0%B2%D0%BE%20%D1%84%D0%BE%D1%82%D0%BE&amp;fp=1&amp;pos=37&amp;uinfo=ww-1349-wh-630-fw-1124-fh-448-pd-1&amp;rpt=simage&amp;img_url=http://allflowerspot.ru/cache/18/BingImages_5989.png" TargetMode="External"/><Relationship Id="rId4" Type="http://schemas.openxmlformats.org/officeDocument/2006/relationships/hyperlink" Target="http://images.yandex.ru/yandsearch?text=%D1%82%D0%BE%D0%BC%D0%B0%D1%82%D0%BD%D0%BE%D0%B5%20%D0%B4%D0%B5%D1%80%D0%B5%D0%B2%D0%BE%20%D1%84%D0%BE%D1%82%D0%BE&amp;fp=0&amp;pos=13&amp;uinfo=ww-1349-wh-630-fw-1124-fh-448-pd-1&amp;rpt=simage&amp;img_url=http://sphotos-c.ak.fbcdn.net/hphotos-ak-prn1/p480x480/540259_3455269675299_46976623_n.jpg" TargetMode="External"/><Relationship Id="rId9" Type="http://schemas.openxmlformats.org/officeDocument/2006/relationships/hyperlink" Target="http://images.yandex.ru/yandsearch?text=%D0%BE%D0%B3%D1%83%D1%80%D0%B5%D1%87%D0%BD%D0%BE%D0%B5%20%D0%B4%D0%B5%D1%80%D0%B5%D0%B2%D0%BE&amp;img_url=http://img1.liveinternet.ru/images/attach/c/8/100/619/100619593_97_img_9218_1.jpg&amp;pos=4&amp;rpt=simage&amp;lr=39&amp;noreask=1&amp;source=wi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vvosipov.ru/UPLOAD/2010/05/28/280510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fp=0&amp;text=%D1%85%D0%BB%D0%B5%D0%B1%D0%BD%D0%BE%D0%B5%20%D0%B4%D0%B5%D1%80%D0%B5%D0%B2%D0%BE&amp;noreask=1&amp;pos=14&amp;lr=39&amp;rpt=simage&amp;uinfo=ww-1349-wh-630-fw-1124-fh-448-pd-1&amp;img_url=http://blogs.rhsmith.umd.edu/ciberfellows/files/2010/07/breadfruit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source=wiz&amp;fp=0&amp;text=%D1%85%D0%BB%D0%B5%D0%B1%D0%BD%D0%BE%D0%B5%20%D0%B4%D0%B5%D1%80%D0%B5%D0%B2%D0%BE&amp;noreask=1&amp;pos=17&amp;lr=39&amp;rpt=simage&amp;uinfo=ww-1349-wh-630-fw-1124-fh-448-pd-1&amp;img_url=http://sfw.so/uploads/posts/2009-03/thumbs/1237399986_65542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fp=1&amp;uinfo=ww-1349-wh-630-fw-1124-fh-448-pd-1&amp;p=1&amp;text=%D1%85%D0%BB%D0%B5%D0%B1%D0%BD%D0%BE%D0%B5%20%D0%B4%D0%B5%D1%80%D0%B5%D0%B2%D0%BE&amp;noreask=1&amp;pos=35&amp;rpt=simage&amp;lr=39&amp;img_url=http://images3.wikia.nocookie.net/__cb20060219223348/recipes/images/e/e0/Fried_Breadfruit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text=%D0%B4%D1%8B%D0%BD%D0%BD%D0%BE%D0%B5%20%D0%B4%D0%B5%D1%80%D0%B5%D0%B2%D0%BE&amp;img_url=http://fuza.ru/uploads/posts/2013-05/1369045667_dynnoe-derevo-ili-papajya_1321.jpg&amp;pos=4&amp;rpt=simage&amp;lr=39&amp;noreask=1&amp;source=wiz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psearch&amp;text=%D1%80%D0%B0%D1%81%D1%82%D0%B5%D0%BD%D0%B8%D0%B5%C2%AB%D0%BC%D0%BE%D0%BB%D0%BE%D1%87%D0%BD%D0%B0%D1%8F%20%D1%81%D0%BE%D1%81%D0%BA%D0%B0%C2%BB%D1%84%D0%BE%D1%82%D0%BE&amp;fp=0&amp;pos=0&amp;rpt=simage&amp;lr=39&amp;uinfo=ww-1349-wh-630-fw-1124-fh-448-pd-1&amp;img_url=http://img13.nnm.ru/0/7/4/7/d/d9d610c71e170bc89a6b71cde6c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0%BA%D0%B0%D0%BF%D1%83%D1%81%D1%82%D0%BD%D0%BE%D0%B5%20%D0%B4%D0%B5%D1%80%D0%B5%D0%B2%D0%BE%20%D1%84%D0%BE%D1%82%D0%BE&amp;img_url=http://gorod.tomsk.ru/i/u/860/450px-Cabbage_tree.jpg&amp;pos=1&amp;rpt=simage&amp;lr=39&amp;noreask=1&amp;source=wiz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source=psearch&amp;text=%D1%88%D0%BF%D0%B8%D0%BD%D0%B0%D1%82%D0%BD%D0%BE%D0%B5%20%D0%B4%D0%B5%D1%80%D0%B5%D0%B2%D0%BE&amp;fp=0&amp;pos=0&amp;rpt=simage&amp;lr=39&amp;uinfo=ww-1349-wh-630-fw-1124-fh-448-pd-1&amp;img_url=http://romeok.narod.ru/web/20021201/IMG_064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bg-brand.ru/uploads/forum/images/hlebnoe_derev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3094" y="5934670"/>
            <a:ext cx="5650906" cy="92333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ХЛЕБНОЕ  ДЕРЕВО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otvetin.ru/uploads/posts/2010-02/1267342278_lagenariya-glavnay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844824"/>
            <a:ext cx="7133088" cy="4104456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43608" y="177116"/>
            <a:ext cx="55081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«Посудное горлышко» (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3600" b="1" i="0" u="none" strike="noStrike" cap="none" normalizeH="0" baseline="0" dirty="0" err="1" smtClean="0" bmk="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агенария</a:t>
            </a:r>
            <a:r>
              <a:rPr kumimoji="0" lang="ru-RU" sz="3600" b="1" i="0" u="none" strike="noStrike" cap="none" normalizeH="0" baseline="0" dirty="0" smtClean="0" bmk="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3600" b="0" i="0" u="none" strike="noStrike" cap="none" normalizeH="0" baseline="0" dirty="0" smtClean="0" bmk="metkadoc1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eerkust.ru/wp-content/uploads/2013/05/%D0%9B%D0%B0%D0%B3%D0%B5%D0%BD%D0%B0%D1%80%D0%B8%D1%8F.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052736"/>
            <a:ext cx="652872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arts.cultural-china.com/chinaWH/images/arbigimages/278b5cb55e86441bf6a98003238d08a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412776"/>
            <a:ext cx="4392488" cy="3352801"/>
          </a:xfrm>
          <a:prstGeom prst="rect">
            <a:avLst/>
          </a:prstGeom>
          <a:noFill/>
        </p:spPr>
      </p:pic>
      <p:pic>
        <p:nvPicPr>
          <p:cNvPr id="44036" name="Picture 4" descr="http://www.artpopulaire.ru/wp-content/uploads/2012/07/202001402-300x22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861048"/>
            <a:ext cx="4152461" cy="27363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764704"/>
            <a:ext cx="6818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Посуда и игрушки из   </a:t>
            </a:r>
            <a:r>
              <a:rPr lang="ru-RU" sz="3600" b="1" dirty="0" err="1" smtClean="0">
                <a:solidFill>
                  <a:srgbClr val="FFFF00"/>
                </a:solidFill>
              </a:rPr>
              <a:t>Лагенарии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d3mlntcv38ck9k.cloudfront.net/content/konspekt_image/11582/09bcc73e43c74aa04bf3d1c7d7be79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6038" y="1484784"/>
            <a:ext cx="4347970" cy="47691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332656"/>
            <a:ext cx="5722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Колбасное дерево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556792"/>
            <a:ext cx="4572000" cy="48320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Зрелые — одревесневшие, и незрелые — более мягкие, растительные колбасы несъедобны. Удивительны и особенности цветения колбасного дерева. Красные воронковидные цветки раскрываются вечером и цветут ночью. К утру многие из них опадают, нередко сплошь усеивая землю.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3.proshkolu.ru/content/media/pic/std/3000000/2102000/2101926-709c1dadc913d1b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268760"/>
            <a:ext cx="6048672" cy="48278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6162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Бутылочное дерево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razymama.ru/images/foto/20/20238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2276872"/>
            <a:ext cx="2914650" cy="3886201"/>
          </a:xfrm>
          <a:prstGeom prst="rect">
            <a:avLst/>
          </a:prstGeom>
          <a:noFill/>
        </p:spPr>
      </p:pic>
      <p:pic>
        <p:nvPicPr>
          <p:cNvPr id="48130" name="Picture 2" descr="http://img1.liveinternet.ru/images/attach/c/7/96/154/96154099_derevya3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2204864"/>
            <a:ext cx="2914650" cy="38862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260648"/>
            <a:ext cx="65998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Бутылочные деревья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очень разные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altfast.ru/uploads/posts/2010-08/1282412636_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60647"/>
            <a:ext cx="6048672" cy="63890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832430" cy="92333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Конфетное дерево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2954" y="5842337"/>
            <a:ext cx="5691046" cy="10156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6000" dirty="0" err="1" smtClean="0">
                <a:solidFill>
                  <a:srgbClr val="FF0000"/>
                </a:solidFill>
              </a:rPr>
              <a:t>Ховения</a:t>
            </a:r>
            <a:r>
              <a:rPr lang="ru-RU" sz="6000" dirty="0" smtClean="0">
                <a:solidFill>
                  <a:srgbClr val="FF0000"/>
                </a:solidFill>
              </a:rPr>
              <a:t> сладкая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http://img0.liveinternet.ru/images/attach/c/6/91/78/91078288_large_konfetnoe_derev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772816"/>
            <a:ext cx="5181600" cy="38862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8224367" cy="92333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Плоды конфетного дерева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mg1.liveinternet.ru/images/attach/c/8/100/648/100648409_Shinus20molle_en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988840"/>
            <a:ext cx="5328592" cy="38862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7835543" cy="92333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Плоды перечного дерева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g0.liveinternet.ru/images/attach/b/4/103/218/103218314_5283370__1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700808"/>
            <a:ext cx="6264696" cy="46388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5379166" cy="92333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Томатное дерево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allflowerspot.ru/cache/18/BingImages_598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844824"/>
            <a:ext cx="2857500" cy="2857500"/>
          </a:xfrm>
          <a:prstGeom prst="rect">
            <a:avLst/>
          </a:prstGeom>
          <a:noFill/>
        </p:spPr>
      </p:pic>
      <p:pic>
        <p:nvPicPr>
          <p:cNvPr id="53254" name="Picture 6" descr="http://www.womens-site.ru/Data/Images/Content/2012/01/29.01.2012/001/js0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9952" y="2348880"/>
            <a:ext cx="4286250" cy="32194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836712"/>
            <a:ext cx="5564986" cy="92333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Масляное дерево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5661248"/>
            <a:ext cx="4613699" cy="92333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Разные виды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http://d2yu7kf2857oao.cloudfront.net/wp-content/uploads/2010/08/qacontrollingsuma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2420888"/>
            <a:ext cx="4161638" cy="3240360"/>
          </a:xfrm>
          <a:prstGeom prst="rect">
            <a:avLst/>
          </a:prstGeom>
          <a:noFill/>
        </p:spPr>
      </p:pic>
      <p:pic>
        <p:nvPicPr>
          <p:cNvPr id="54276" name="Picture 4" descr="http://www.telegraf.in.ua/uploads/posts/2010-04/768768_7618_1095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268760"/>
            <a:ext cx="4032448" cy="53765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188640"/>
            <a:ext cx="5795433" cy="92333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Уксусное дерево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0.radikal.ru/i087/0905/ac/38ffc5e20333.jpg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204864"/>
            <a:ext cx="4348683" cy="290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548680"/>
            <a:ext cx="4851649" cy="92333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Сырное дерево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http://i044.radikal.ru/0905/24/7d78bdb5832c.jpg">
            <a:hlinkClick r:id="rId2" tgtFrame="_blank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916832"/>
            <a:ext cx="33123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g1.liveinternet.ru/images/attach/c/8/100/619/100619593_large_97_img_9218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988840"/>
            <a:ext cx="5181600" cy="38862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548680"/>
            <a:ext cx="6192273" cy="92333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Огуречное дерево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ыльное дерево Сапиндус">
            <a:hlinkClick r:id="rId2" tgtFrame="_blank" tooltip="&quot;Мыльное дерево Сапиндус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1700212"/>
            <a:ext cx="5328592" cy="432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67744" y="471736"/>
            <a:ext cx="4464496" cy="6463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мыльное дерево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7848872" cy="588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88640"/>
            <a:ext cx="5040560" cy="70788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РЕСУРСЫ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1011366"/>
            <a:ext cx="8640960" cy="563231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mages.yandex.ru/yandsearch?source=wiz&amp;fp=0&amp;text=%D1%85%D0%BB%D0%B5%D0%B1%D0%BD%D0%BE%D0%B5%20%D0%B4%D0%B5%D1%80%D0%B5%D0%B2%D0%BE&amp;noreask=1&amp;pos=15&amp;lr=39&amp;rpt=simage&amp;uinfo=ww-1349-wh-630-fw-1124-fh-448-pd-1&amp;img_url=http%3A%2F%2Fwww.tbg-brand.ru%2Fuploads%2Fforum%2Fimages%2Fhlebnoe_derevo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–хлебное дерево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images.yandex.ru/yandsearch?source=wiz&amp;fp=0&amp;text=%D1%85%D0%BB%D0%B5%D0%B1%D0%BD%D0%BE%D0%B5%20%D0%B4%D0%B5%D1%80%D0%B5%D0%B2%D0%BE&amp;noreask=1&amp;pos=22&amp;lr=39&amp;rpt=simage&amp;uinfo=ww-1349-wh-630-fw-1124-fh-448-pd-1&amp;img_url=http%3A%2F%2Fstat17.privet.ru%2Flr%2F0a09adaab842acbd179af2cfc5dd6ee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–хлебное дерево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images.yandex.ru/yandsearch?source=wiz&amp;fp=0&amp;text=%D1%85%D0%BB%D0%B5%D0%B1%D0%BD%D0%BE%D0%B5%20%D0%B4%D0%B5%D1%80%D0%B5%D0%B2%D0%BE&amp;noreask=1&amp;pos=17&amp;lr=39&amp;rpt=simage&amp;uinfo=ww-1349-wh-630-fw-1124-fh-448-pd-1&amp;img_url=http%3A%2F%2Fsfw.so%2Fuploads%2Fposts%2F2009-03%2Fthumbs%2F1237399986_655421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–плоды хлебного дерева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images.yandex.ru/yandsearch?source=wiz&amp;fp=0&amp;text=%D1%85%D0%BB%D0%B5%D0%B1%D0%BD%D0%BE%D0%B5%20%D0%B4%D0%B5%D1%80%D0%B5%D0%B2%D0%BE&amp;noreask=1&amp;pos=14&amp;lr=39&amp;rpt=simage&amp;uinfo=ww-1349-wh-630-fw-1124-fh-448-pd-1&amp;img_url=http%3A%2F%2Fblogs.rhsmith.umd.edu%2Fciberfellows%2Ffiles%2F2010%2F07%2Fbreadfruit2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плоды хлебного дерева в разрезе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ages.yandex.ru/yandsearch?source=wiz&amp;fp=1&amp;uinfo=ww-1349-wh-630-fw-1124-fh-448-pd-1&amp;p=1&amp;text=%D1%85%D0%BB%D0%B5%D0%B1%D0%BD%D0%BE%D0%B5%20%D0%B4%D0%B5%D1%80%D0%B5%D0%B2%D0%BE&amp;noreask=1&amp;pos=35&amp;rpt=simage&amp;lr=39&amp;img_url=http%3A%2F%2Fimages3.wikia.nocookie.net%2F__cb20060219223348%2Frecipes%2Fimages%2Fe%2Fe0%2FFried_Breadfruit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жаренный хлеб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ages.yandex.ru/yandsearch?text=%D0%B4%D1%8B%D0%BD%D0%BD%D0%BE%D0%B5%20%D0%B4%D0%B5%D1%80%D0%B5%D0%B2%D0%BE&amp;img_url=http%3A%2F%2Ffuza.ru%2Fuploads%2Fposts%2F2013-05%2F1369045667_dynnoe-derevo-ili-papajya_1321.jpg&amp;pos=4&amp;rpt=simage&amp;lr=39&amp;noreask=1&amp;source=wiz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дынное дерево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images.yandex.ru/yandsearch?source=psearch&amp;text=%D1%80%D0%B0%D1%81%D1%82%D0%B5%D0%BD%D0%B8%D0%B5%C2%AB%D0%BC%D0%BE%D0%BB%D0%BE%D1%87%D0%BD%D0%B0%D1%8F%20%D1%81%D0%BE%D1%81%D0%BA%D0%B0%C2%BB%D1%84%D0%BE%D1%82%D0%BE&amp;fp=0&amp;pos=0&amp;rpt=simage&amp;lr=39&amp;uinfo=ww-1349-wh-630-fw-1124-fh-448-pd-1&amp;img_url=http%3A%2F%2Fimg13.nnm.ru%2F0%2F7%2F4%2F7%2Fd%2Fd9d610c71e170bc89a6b71cde6c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«молочная соска»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images.yandex.ru/yandsearch?source=psearch&amp;text=%D1%88%D0%BF%D0%B8%D0%BD%D0%B0%D1%82%D0%BD%D0%BE%D0%B5%20%D0%B4%D0%B5%D1%80%D0%B5%D0%B2%D0%BE&amp;fp=0&amp;pos=0&amp;rpt=simage&amp;lr=39&amp;uinfo=ww-1349-wh-630-fw-1124-fh-448-pd-1&amp;img_url=http%3A%2F%2Fromeok.narod.ru%2Fweb%2F20021201%2FIMG_0641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шпинатное дерево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http://images.yandex.ru/yandsearch?text=%D0%BB%D0%B0%D0%B3%D0%B5%D0%BD%D0%B0%D1%80%D0%B8%D1%8F&amp;img_url=http%3A%2F%2Fotvetin.ru%2Fuploads%2Fposts%2F2010-02%2F1267342278_lagenariya-glavnaya.jpg&amp;pos=6&amp;rpt=simage&amp;lr=39&amp;noreask=1&amp;source=wiz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лагенария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79512" y="498828"/>
            <a:ext cx="8640960" cy="600164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mages.yandex.ru/yandsearch?source=wiz&amp;fp=0&amp;text=%D0%BB%D0%B0%D0%B3%D0%B5%D0%BD%D0%B0%D1%80%D0%B8%D1%8F&amp;noreask=1&amp;pos=25&amp;lr=39&amp;rpt=simage&amp;uinfo=ww-1349-wh-630-fw-1124-fh-448-pd-1&amp;img_url=http%3A%2F%2Fimg169.imageshack.us%2Fimg169%2F4065%2Fsukabaife5.p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лагенария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images.yandex.ru/yandsearch?source=wiz&amp;fp=3&amp;uinfo=ww-1349-wh-630-fw-1124-fh-448-pd-1&amp;p=3&amp;text=%D0%BB%D0%B0%D0%B3%D0%B5%D0%BD%D0%B0%D1%80%D0%B8%D1%8F&amp;noreask=1&amp;pos=116&amp;rpt=simage&amp;lr=39&amp;img_url=http%3A%2F%2Farts.cultural-china.com%2FchinaWH%2Fimages%2Farbigimages%2F278b5cb55e86441bf6a98003238d08a5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лагенария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images.yandex.ru/yandsearch?source=wiz&amp;fp=4&amp;uinfo=ww-1349-wh-630-fw-1124-fh-448-pd-1&amp;p=4&amp;text=%D0%BB%D0%B0%D0%B3%D0%B5%D0%BD%D0%B0%D1%80%D0%B8%D1%8F&amp;noreask=1&amp;pos=139&amp;rpt=simage&amp;lr=39&amp;img_url=http%3A%2F%2Fwww.artpopulaire.ru%2Fwp-content%2Fuploads%2F2012%2F07%2F202001402-300x225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посуда из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лагенарии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images.yandex.ru/yandsearch?source=wiz&amp;fp=1&amp;uinfo=ww-1349-wh-630-fw-1124-fh-448-pd-1&amp;p=1&amp;text=%D0%BA%D0%BE%D0%BB%D0%B1%D0%B0%D1%81%D0%BD%D0%BE%D0%B5%20%D0%B4%D0%B5%D1%80%D0%B5%D0%B2%D0%BE&amp;noreask=1&amp;pos=44&amp;rpt=simage&amp;lr=39&amp;img_url=http%3A%2F%2Fd3mlntcv38ck9k.cloudfront.net%2Fcontent%2Fkonspekt_image%2F11582%2F09bcc73e43c74aa04bf3d1c7d7be7919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–колбасное дерево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ages.yandex.ru/yandsearch?text=%D0%BA%D0%B0%D0%BF%D1%83%D1%81%D1%82%D0%BD%D0%BE%D0%B5%20%D0%B4%D0%B5%D1%80%D0%B5%D0%B2%D0%BE%20%D1%84%D0%BE%D1%82%D0%BE&amp;img_url=http%3A%2F%2Fgorod.tomsk.ru%2Fi%2Fu%2F860%2F450px-Cabbage_tree.jpg&amp;pos=1&amp;rpt=simage&amp;lr=39&amp;noreask=1&amp;source=wiz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«капустное дерево»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http://images.yandex.ru/yandsearch?text=%D0%B1%D1%83%D1%82%D1%8B%D0%BB%D0%BE%D1%87%D0%BD%D0%BE%D0%B5%20%D0%B4%D0%B5%D1%80%D0%B5%D0%B2%D0%BE&amp;img_url=http%3A%2F%2Fwww.turoboz.ru%2Fimages%2F2901-3.jpg&amp;pos=0&amp;rpt=simage&amp;lr=39&amp;noreask=1&amp;source=wiz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бутылочное дерево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images.yandex.ru/yandsearch?source=wiz&amp;fp=0&amp;text=%D0%B1%D1%83%D1%82%D1%8B%D0%BB%D0%BE%D1%87%D0%BD%D0%BE%D0%B5%20%D0%B4%D0%B5%D1%80%D0%B5%D0%B2%D0%BE&amp;noreask=1&amp;pos=26&amp;lr=39&amp;rpt=simage&amp;uinfo=ww-1349-wh-630-fw-1124-fh-448-pd-1&amp;img_url=http%3A%2F%2Fimages.habervitrini.com%2Fgaleri%2Forg%2Fchorisia_speciosa_trunk_small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бутылочное дерево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images.yandex.ru/yandsearch?source=wiz&amp;fp=3&amp;uinfo=ww-1349-wh-630-fw-1124-fh-448-pd-1&amp;p=3&amp;text=%D0%B1%D1%83%D1%82%D1%8B%D0%BB%D0%BE%D1%87%D0%BD%D0%BE%D0%B5%20%D0%B4%D0%B5%D1%80%D0%B5%D0%B2%D0%BE&amp;noreask=1&amp;pos=112&amp;rpt=simage&amp;lr=39&amp;img_url=http%3A%2F%2Fimg1.liveinternet.ru%2Fimages%2Fattach%2Fc%2F7%2F96%2F154%2F96154099_derevya36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бутылочное дерево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images.yandex.ru/yandsearch?text=%D0%BA%D0%BE%D0%BD%D1%84%D0%B5%D1%82%D0%BD%D0%BE%D0%B5%20%D0%B4%D0%B5%D1%80%D0%B5%D0%B2%D0%BE&amp;fp=0&amp;pos=0&amp;uinfo=ww-1349-wh-630-fw-1124-fh-448-pd-1&amp;rpt=simage&amp;img_url=http%3A%2F%2Fmilaiw.narod.ru%2Fles%2Fimage%2Fimage_neo%2Fgov_4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–конфетное дерево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23528" y="364346"/>
            <a:ext cx="8424936" cy="572464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http://images.yandex.ru/yandsearch?text=%D0%BA%D0%BE%D0%BD%D1%84%D0%B5%D1%82%D0%BD%D0%BE%D0%B5%20%D0%B4%D0%B5%D1%80%D0%B5%D0%B2%D0%BE&amp;fp=0&amp;pos=3&amp;uinfo=ww-1349-wh-630-fw-1124-fh-448-pd-1&amp;rpt=simage&amp;img_url=http%3A%2F%2Funnatural.ru%2Fimages%2Funplant%2F9.jpg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–плоды конфетного дерева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images.yandex.ru/yandsearch?text=%D0%BF%D0%B5%D1%80%D0%B5%D1%87%D0%BD%D0%BE%D0%B5%20%D0%B4%D0%B5%D1%80%D0%B5%D0%B2%D0%BE%20%D1%84%D0%BE%D1%82%D0%BE&amp;fp=0&amp;pos=1&amp;uinfo=ww-1349-wh-630-fw-1124-fh-448-pd-1&amp;rpt=simage&amp;img_url=http%3A%2F%2Fimg1.liveinternet.ru%2Fimages%2Fattach%2Fc%2F8%2F100%2F648%2F100648409_Shinus20molle_enl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перечное дерево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images.yandex.ru/yandsearch?text=%D1%82%D0%BE%D0%BC%D0%B0%D1%82%D0%BD%D0%BE%D0%B5%20%D0%B4%D0%B5%D1%80%D0%B5%D0%B2%D0%BE%20%D1%84%D0%BE%D1%82%D0%BE&amp;fp=0&amp;pos=13&amp;uinfo=ww-1349-wh-630-fw-1124-fh-448-pd-1&amp;rpt=simage&amp;img_url=http%3A%2F%2Fsphotos-c.ak.fbcdn.net%2Fhphotos-ak-prn1%2Fp480x480%2F540259_3455269675299_46976623_n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–томатное дерево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images.yandex.ru/yandsearch?p=1&amp;text=%D0%BC%D0%B0%D1%81%D0%BB%D1%8F%D0%BD%D0%BE%D0%B5%20%D0%B4%D0%B5%D1%80%D0%B5%D0%B2%D0%BE%20%D1%84%D0%BE%D1%82%D0%BE&amp;fp=1&amp;pos=37&amp;uinfo=ww-1349-wh-630-fw-1124-fh-448-pd-1&amp;rpt=simage&amp;img_url=http%3A%2F%2Fallflowerspot.ru%2Fcache%2F18%2FBingImages_5989.p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–масляное дерево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ages.yandex.ru/yandsearch?text=%D0%BC%D0%B0%D1%81%D0%BB%D1%8F%D0%BD%D0%BE%D0%B5%20%D0%B4%D0%B5%D1%80%D0%B5%D0%B2%D0%BE%20%D1%84%D0%BE%D1%82%D0%BE&amp;fp=0&amp;pos=2&amp;uinfo=ww-1349-wh-630-fw-1124-fh-448-pd-1&amp;rpt=simage&amp;img_url=http%3A%2F%2Fshkolazhizni.ru%2Fimg%2Fcontent%2Fi70%2F70576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масляное дерево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ages.yandex.ru/yandsearch?text=%D1%83%D0%BA%D1%81%D1%83%D1%81%D0%BD%D0%BE%D0%B5%20%20%D0%B4%D0%B5%D1%80%D0%B5%D0%B2%D0%BE%20%D1%84%D0%BE%D1%82%D0%BE&amp;fp=0&amp;pos=2&amp;uinfo=ww-1349-wh-630-fw-1124-fh-448-pd-1&amp;rpt=simage&amp;img_url=http%3A%2F%2Fimages.tiu.ru%2F272297_w100_h100_rhustyphina3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уксусное дерево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images.yandex.ru/yandsearch?p=1&amp;text=%D1%83%D0%BA%D1%81%D1%83%D1%81%D0%BD%D0%BE%D0%B5%20%20%D0%B4%D0%B5%D1%80%D0%B5%D0%B2%D0%BE%20%D1%84%D0%BE%D1%82%D0%BE&amp;fp=1&amp;pos=56&amp;uinfo=ww-1349-wh-630-fw-1124-fh-448-pd-1&amp;rpt=simage&amp;img_url=http%3A%2F%2Fcl89853.tmweb.ru%2Fwp-content%2Fuploads%2F2013%2F09%2FSumah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уксусное дерево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images.yandex.ru/yandsearch?text=%D0%BE%D0%B3%D1%83%D1%80%D0%B5%D1%87%D0%BD%D0%BE%D0%B5%20%D0%B4%D0%B5%D1%80%D0%B5%D0%B2%D0%BE&amp;img_url=http%3A%2F%2Fimg1.liveinternet.ru%2Fimages%2Fattach%2Fc%2F8%2F100%2F619%2F100619593_97_img_9218_1.jpg&amp;pos=4&amp;rpt=simage&amp;lr=39&amp;noreask=1&amp;source=wiz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-огуречное дерево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1 из 157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692696"/>
            <a:ext cx="5076825" cy="35814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27584" y="4581128"/>
            <a:ext cx="76328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Особенно впечатляют черешки, на которых висят эти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хлебные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ягодки!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blogs.rhsmith.umd.edu/ciberfellows/files/2010/07/breadfruit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12776"/>
            <a:ext cx="4353019" cy="3024336"/>
          </a:xfrm>
          <a:prstGeom prst="rect">
            <a:avLst/>
          </a:prstGeom>
          <a:noFill/>
        </p:spPr>
      </p:pic>
      <p:pic>
        <p:nvPicPr>
          <p:cNvPr id="33794" name="Picture 2" descr="http://f1.live4fun.ru/pictures/img_16485048_71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196752"/>
            <a:ext cx="3996443" cy="53285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503098" cy="92333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ПЛОДЫ ХЛЕБНОГО  ДЕРЕВА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images3.wikia.nocookie.net/__cb20060219223348/recipes/images/e/e0/Fried_Breadfru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556792"/>
            <a:ext cx="5242423" cy="41764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404664"/>
            <a:ext cx="5623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ЖАРЕННЫЙ  ХЛЕБ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uza.ru/uploads/posts/2013-05/1369045667_dynnoe-derevo-ili-papajya_13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916832"/>
            <a:ext cx="3857625" cy="38576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188640"/>
            <a:ext cx="4957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Дынное дерево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268760"/>
            <a:ext cx="4572000" cy="526297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2400" dirty="0" smtClean="0"/>
              <a:t>Испанские завоеватели XVI века, впервые увидев в Панаме папайю, поразились видом почти десятиметровых растений-деревьев, голые стволы которых под небольшими ажурными кронами-зонтиками из крупных пальчатых листьев были плотно увешаны желто-зелеными плодами. Еще большее удивление вызвал вкус плодов: они по вкусу напоминали бахчевые дыни, хотя и были несколько слаще.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908720"/>
            <a:ext cx="4572000" cy="538609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800" dirty="0" smtClean="0"/>
              <a:t>В Бразилии есть дерево под названием "молочная соска". Если ткнуть ножом в ствол этого дерева, то из коры потечет растительное "молоко". За один раз дерево может дать около 4 л молока, которое перед употреблением достаточно лишь разбавить водой и прокипятить.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0" name="Picture 2" descr="http://www.disks-tyres.ru/repository/articles/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980728"/>
            <a:ext cx="3405554" cy="5184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26064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«МОЛОЧНАЯ СОСКА»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980728"/>
            <a:ext cx="3563888" cy="563231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«</a:t>
            </a:r>
            <a:r>
              <a:rPr lang="ru-RU" sz="3600" b="1" dirty="0" smtClean="0"/>
              <a:t>Капустное дерево</a:t>
            </a:r>
            <a:r>
              <a:rPr lang="ru-RU" sz="3600" dirty="0" smtClean="0"/>
              <a:t>». Представляете, есть даже такое! Оно важно расположилось и неплохо прижился на территории Новой Зеландии.</a:t>
            </a:r>
            <a:endParaRPr lang="ru-RU" sz="3600" dirty="0"/>
          </a:p>
        </p:txBody>
      </p:sp>
      <p:pic>
        <p:nvPicPr>
          <p:cNvPr id="44034" name="Picture 2" descr="http://gorod.tomsk.ru/i/u/860/450px-Cabbage_tre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052736"/>
            <a:ext cx="3510389" cy="4680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332656"/>
            <a:ext cx="4493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«</a:t>
            </a:r>
            <a:r>
              <a:rPr lang="ru-RU" sz="3600" b="1" dirty="0" smtClean="0">
                <a:solidFill>
                  <a:srgbClr val="FFFF00"/>
                </a:solidFill>
              </a:rPr>
              <a:t>Капустное дерево</a:t>
            </a:r>
            <a:r>
              <a:rPr lang="ru-RU" sz="3600" dirty="0" smtClean="0">
                <a:solidFill>
                  <a:srgbClr val="FFFF00"/>
                </a:solidFill>
              </a:rPr>
              <a:t>». 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meok.narod.ru/web/20021201/IMG_064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522" y="404664"/>
            <a:ext cx="4446494" cy="592866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788024" y="1105580"/>
            <a:ext cx="4104456" cy="313932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Полинезии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имеется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шпинатное дерево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 съедобными листьями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rgbClr val="56DF66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462</Words>
  <Application>Microsoft Office PowerPoint</Application>
  <PresentationFormat>Экран (4:3)</PresentationFormat>
  <Paragraphs>59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AV SYSTEM GROUP</cp:lastModifiedBy>
  <cp:revision>61</cp:revision>
  <dcterms:created xsi:type="dcterms:W3CDTF">2011-10-02T17:01:26Z</dcterms:created>
  <dcterms:modified xsi:type="dcterms:W3CDTF">2013-12-12T13:09:43Z</dcterms:modified>
</cp:coreProperties>
</file>