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tint val="66000"/>
                <a:satMod val="160000"/>
                <a:alpha val="76000"/>
              </a:schemeClr>
            </a:gs>
            <a:gs pos="50000">
              <a:schemeClr val="accent1">
                <a:tint val="44500"/>
                <a:satMod val="160000"/>
                <a:alpha val="5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0DFD-BE1D-409F-93A3-566E9FC958F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59C7-2814-44D3-8FCD-71F489D3D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877462" cy="364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67991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Детям знать положено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равила дорожные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4725144"/>
            <a:ext cx="214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Мигалочкин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im8-tub-ru.yandex.net/i?id=621367051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6997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www.silvitablanco.com.ar/conducta-vial/d541467aec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539041" cy="190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www.edu.cap.ru/home/4716/baner/33-par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89111"/>
            <a:ext cx="2391115" cy="21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03848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Учитель: Григорьева Е.В.</a:t>
            </a:r>
          </a:p>
          <a:p>
            <a:pPr algn="ctr"/>
            <a:r>
              <a:rPr lang="ru-RU" dirty="0" smtClean="0"/>
              <a:t>Школа-интернат 33 </a:t>
            </a:r>
            <a:r>
              <a:rPr lang="en-US" dirty="0" smtClean="0"/>
              <a:t>II</a:t>
            </a:r>
            <a:r>
              <a:rPr lang="ru-RU" dirty="0" smtClean="0"/>
              <a:t> вида</a:t>
            </a:r>
          </a:p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Предупреждающие дорожные знаки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.online.ua/pdd/img/znaks/33_1_35_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1788788" cy="15724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Перегон скота</a:t>
            </a:r>
            <a:endParaRPr lang="ru-RU" dirty="0"/>
          </a:p>
        </p:txBody>
      </p:sp>
      <p:pic>
        <p:nvPicPr>
          <p:cNvPr id="1028" name="Picture 4" descr="http://i.online.ua/pdd/img/znaks/33_1_37_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2034533" cy="17884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Дорожные работы</a:t>
            </a:r>
            <a:endParaRPr lang="ru-RU" dirty="0"/>
          </a:p>
        </p:txBody>
      </p:sp>
      <p:pic>
        <p:nvPicPr>
          <p:cNvPr id="1030" name="Picture 6" descr="http://ustltd.com/img/katalog/29/27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44498"/>
            <a:ext cx="1849438" cy="1625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6256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Сужение дороги</a:t>
            </a:r>
            <a:endParaRPr lang="ru-RU" dirty="0"/>
          </a:p>
        </p:txBody>
      </p:sp>
      <p:pic>
        <p:nvPicPr>
          <p:cNvPr id="1032" name="Picture 8" descr="http://www.egeteka.ru/upload/medialibrary/530/5305fa92610a8e5e54046e80c2faa1c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429000"/>
            <a:ext cx="2112318" cy="21123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11760" y="56612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Пересечение трамвайных путей</a:t>
            </a:r>
            <a:endParaRPr lang="ru-RU" dirty="0"/>
          </a:p>
        </p:txBody>
      </p:sp>
      <p:pic>
        <p:nvPicPr>
          <p:cNvPr id="1034" name="Picture 10" descr="http://im8-tub-ru.yandex.net/i?id=189795945-4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573016"/>
            <a:ext cx="1875042" cy="16447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24128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гололёд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Назови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iki.iteach.ru/images/c/c5/Dou_5.jpg"/>
          <p:cNvPicPr>
            <a:picLocks noChangeAspect="1" noChangeArrowheads="1"/>
          </p:cNvPicPr>
          <p:nvPr/>
        </p:nvPicPr>
        <p:blipFill>
          <a:blip r:embed="rId3" cstate="print"/>
          <a:srcRect t="19420" r="22223"/>
          <a:stretch>
            <a:fillRect/>
          </a:stretch>
        </p:blipFill>
        <p:spPr bwMode="auto">
          <a:xfrm>
            <a:off x="323528" y="4077072"/>
            <a:ext cx="3480976" cy="2545111"/>
          </a:xfrm>
          <a:prstGeom prst="rect">
            <a:avLst/>
          </a:prstGeom>
          <a:noFill/>
        </p:spPr>
      </p:pic>
      <p:pic>
        <p:nvPicPr>
          <p:cNvPr id="22532" name="Picture 4" descr="http://s48.radikal.ru/i121/1106/04/6699fee0a5ad.jpg"/>
          <p:cNvPicPr>
            <a:picLocks noChangeAspect="1" noChangeArrowheads="1"/>
          </p:cNvPicPr>
          <p:nvPr/>
        </p:nvPicPr>
        <p:blipFill>
          <a:blip r:embed="rId4" cstate="print"/>
          <a:srcRect b="10625"/>
          <a:stretch>
            <a:fillRect/>
          </a:stretch>
        </p:blipFill>
        <p:spPr bwMode="auto">
          <a:xfrm>
            <a:off x="4788024" y="4077072"/>
            <a:ext cx="4087410" cy="2598947"/>
          </a:xfrm>
          <a:prstGeom prst="rect">
            <a:avLst/>
          </a:prstGeom>
          <a:noFill/>
        </p:spPr>
      </p:pic>
      <p:pic>
        <p:nvPicPr>
          <p:cNvPr id="22534" name="Picture 6" descr="http://www.yaplakal.com/uploads/post-3-13053048085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692696"/>
            <a:ext cx="3644305" cy="32186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836712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284984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357301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836712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Пешеходный переход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645024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Подземный   переход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6093296"/>
            <a:ext cx="218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Надземный переход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Назови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900igr.net/datas/chelovek/PDD-3.files/0012-012-Vot-krasnyj-krug-a-v-njom-mashina-traktor-il-velosiped-il-pritsep-k.jpg"/>
          <p:cNvPicPr>
            <a:picLocks noChangeAspect="1" noChangeArrowheads="1"/>
          </p:cNvPicPr>
          <p:nvPr/>
        </p:nvPicPr>
        <p:blipFill>
          <a:blip r:embed="rId3" cstate="print"/>
          <a:srcRect l="46972" t="4320" r="2269" b="10721"/>
          <a:stretch>
            <a:fillRect/>
          </a:stretch>
        </p:blipFill>
        <p:spPr bwMode="auto">
          <a:xfrm>
            <a:off x="2267744" y="1052736"/>
            <a:ext cx="1892956" cy="2376264"/>
          </a:xfrm>
          <a:prstGeom prst="rect">
            <a:avLst/>
          </a:prstGeom>
          <a:noFill/>
        </p:spPr>
      </p:pic>
      <p:pic>
        <p:nvPicPr>
          <p:cNvPr id="23556" name="Picture 4" descr="http://papa-vlad.narod.ru/data/chelovek/PDD-3.files/0015-028-Nu-a-esli-v-krasnom-kruge-perechjorknut-peshekhod-znachit-gde-nibu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24744"/>
            <a:ext cx="1858639" cy="2304256"/>
          </a:xfrm>
          <a:prstGeom prst="rect">
            <a:avLst/>
          </a:prstGeom>
          <a:noFill/>
        </p:spPr>
      </p:pic>
      <p:pic>
        <p:nvPicPr>
          <p:cNvPr id="23558" name="Picture 6" descr="http://img-2005-07.photosight.ru/10/939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73016"/>
            <a:ext cx="4723284" cy="3002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1052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980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1762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Движение</a:t>
            </a:r>
          </a:p>
          <a:p>
            <a:pPr algn="ctr"/>
            <a:r>
              <a:rPr lang="ru-RU" b="1" dirty="0" smtClean="0"/>
              <a:t> на велосипеде </a:t>
            </a:r>
          </a:p>
          <a:p>
            <a:pPr algn="ctr"/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42890" y="1628800"/>
            <a:ext cx="13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Движение</a:t>
            </a:r>
          </a:p>
          <a:p>
            <a:pPr algn="ctr"/>
            <a:r>
              <a:rPr lang="ru-RU" b="1" dirty="0" smtClean="0"/>
              <a:t>пешеходов</a:t>
            </a:r>
          </a:p>
          <a:p>
            <a:pPr algn="ctr"/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1938" y="4725144"/>
            <a:ext cx="1304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Движение</a:t>
            </a:r>
          </a:p>
          <a:p>
            <a:pPr algn="ctr"/>
            <a:r>
              <a:rPr lang="ru-RU" b="1" dirty="0" smtClean="0"/>
              <a:t>запрещено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РЕБУСЫ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igraza.ru/images/stories/2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08720"/>
            <a:ext cx="4003204" cy="1601282"/>
          </a:xfrm>
          <a:prstGeom prst="rect">
            <a:avLst/>
          </a:prstGeom>
          <a:noFill/>
        </p:spPr>
      </p:pic>
      <p:pic>
        <p:nvPicPr>
          <p:cNvPr id="24580" name="Picture 4" descr="http://www.forumimage.ru/uploads/20101202/1291304197670018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4867300" cy="1946920"/>
          </a:xfrm>
          <a:prstGeom prst="rect">
            <a:avLst/>
          </a:prstGeom>
          <a:noFill/>
        </p:spPr>
      </p:pic>
      <p:pic>
        <p:nvPicPr>
          <p:cNvPr id="24582" name="Picture 6" descr="http://uidru.cdutt-mosk.edusite.ru/images/p58_kole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653136"/>
            <a:ext cx="4219228" cy="20312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56176" y="1340768"/>
            <a:ext cx="203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а-шина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3284984"/>
            <a:ext cx="154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ере-ход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5013176"/>
            <a:ext cx="150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о-лес-о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rr-gym1.sch.b-edu.ru/files/%D0%BF%D0%B4%D0%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669997" cy="341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edu.cap.ru/Home/4590/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456384" cy="437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 на дорогах –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залог вашей безопасности!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171942" cy="401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5013176"/>
            <a:ext cx="2880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http://im0-tub-ru.yandex.net/i?id=102389219-28-72&amp;n=21"/>
          <p:cNvPicPr>
            <a:picLocks noChangeAspect="1" noChangeArrowheads="1"/>
          </p:cNvPicPr>
          <p:nvPr/>
        </p:nvPicPr>
        <p:blipFill>
          <a:blip r:embed="rId3" cstate="print"/>
          <a:srcRect l="14298" r="3488"/>
          <a:stretch>
            <a:fillRect/>
          </a:stretch>
        </p:blipFill>
        <p:spPr bwMode="auto">
          <a:xfrm>
            <a:off x="251520" y="3429000"/>
            <a:ext cx="2145577" cy="315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fomina.3dn.ru/_si/0/s52924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26617"/>
            <a:ext cx="2857500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908720"/>
            <a:ext cx="67608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  площадей  и  перекрёстков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  меня  глядит  в  упор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  виду  грозный  и  серьёзный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Долговязый ….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tihi.ru/pics/2009/05/06/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2664296" cy="36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4725144"/>
            <a:ext cx="2842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83671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Город, в котором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тобой мы живем,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по праву сравнить с Букварем.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Азбукой улиц,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Проспектов, дорог,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 даёт нам всё время урок.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она, азбука,-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Над головой: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Знаки развешаны вдоль мостовой.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chudesarik.ru/images/cms/data/products_pictures/4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920880" cy="547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www.edu.cap.ru/home/4716/baner/33-p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648429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Разрешающие  дорожные знаки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90872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Знак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«Велосипедная дорожка»: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>Шли из школы мы домой,</a:t>
            </a:r>
            <a:br>
              <a:rPr lang="ru-RU" dirty="0" smtClean="0"/>
            </a:br>
            <a:r>
              <a:rPr lang="ru-RU" dirty="0" smtClean="0"/>
              <a:t>Видим – знак над мостовой.</a:t>
            </a:r>
            <a:br>
              <a:rPr lang="ru-RU" dirty="0" smtClean="0"/>
            </a:br>
            <a:r>
              <a:rPr lang="ru-RU" dirty="0" smtClean="0"/>
              <a:t>Круг, внутри – велосипед,</a:t>
            </a:r>
            <a:br>
              <a:rPr lang="ru-RU" dirty="0" smtClean="0"/>
            </a:br>
            <a:r>
              <a:rPr lang="ru-RU" dirty="0" smtClean="0"/>
              <a:t>Ничего другого нет.</a:t>
            </a:r>
            <a:endParaRPr lang="ru-RU" dirty="0"/>
          </a:p>
        </p:txBody>
      </p:sp>
      <p:pic>
        <p:nvPicPr>
          <p:cNvPr id="15362" name="Picture 2" descr="http://im2-tub-ru.yandex.net/i?id=50299269-58-72&amp;n=21"/>
          <p:cNvPicPr>
            <a:picLocks noChangeAspect="1" noChangeArrowheads="1"/>
          </p:cNvPicPr>
          <p:nvPr/>
        </p:nvPicPr>
        <p:blipFill>
          <a:blip r:embed="rId3" cstate="print"/>
          <a:srcRect l="11340" r="9281"/>
          <a:stretch>
            <a:fillRect/>
          </a:stretch>
        </p:blipFill>
        <p:spPr bwMode="auto">
          <a:xfrm>
            <a:off x="5796136" y="980728"/>
            <a:ext cx="151216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2852936"/>
            <a:ext cx="27363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«Пешеходный переход»: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Пешеход, пешеход!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Помни ты про переход!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наземный,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Похожий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зебру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Знай, что только переход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машин тебя спасет.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11.gibdd.ru/upload/iblock/66c/tmi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1459632" cy="14596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3968" y="4653136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Знак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«Остановка автобуса»: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>Ожидаешь ты посадки</a:t>
            </a:r>
            <a:br>
              <a:rPr lang="ru-RU" dirty="0" smtClean="0"/>
            </a:br>
            <a:r>
              <a:rPr lang="ru-RU" dirty="0" smtClean="0"/>
              <a:t>На отведенной площадке.</a:t>
            </a:r>
            <a:br>
              <a:rPr lang="ru-RU" dirty="0" smtClean="0"/>
            </a:br>
            <a:r>
              <a:rPr lang="ru-RU" dirty="0" smtClean="0"/>
              <a:t>Не нужна тебе сноровка,</a:t>
            </a:r>
            <a:br>
              <a:rPr lang="ru-RU" dirty="0" smtClean="0"/>
            </a:br>
            <a:r>
              <a:rPr lang="ru-RU" dirty="0" smtClean="0"/>
              <a:t>Это место – остановка.</a:t>
            </a:r>
            <a:endParaRPr lang="ru-RU" dirty="0"/>
          </a:p>
        </p:txBody>
      </p:sp>
      <p:pic>
        <p:nvPicPr>
          <p:cNvPr id="15366" name="Picture 6" descr="http://achesside.kloop.kg/files/2009/12/avt-768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653136"/>
            <a:ext cx="1298348" cy="173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Разрешающие  дорожные знаки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.online.ua/pdd/img/znaks/33_5_37_1_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821235" cy="1815234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5006/leonid27-06-1999.0/0_5b5e8_a5ad3b5a_XL"/>
          <p:cNvPicPr>
            <a:picLocks noChangeAspect="1" noChangeArrowheads="1"/>
          </p:cNvPicPr>
          <p:nvPr/>
        </p:nvPicPr>
        <p:blipFill>
          <a:blip r:embed="rId4" cstate="print"/>
          <a:srcRect l="2378" t="1808" r="2506" b="23247"/>
          <a:stretch>
            <a:fillRect/>
          </a:stretch>
        </p:blipFill>
        <p:spPr bwMode="auto">
          <a:xfrm>
            <a:off x="2483768" y="1988840"/>
            <a:ext cx="1783055" cy="1872208"/>
          </a:xfrm>
          <a:prstGeom prst="rect">
            <a:avLst/>
          </a:prstGeom>
          <a:noFill/>
        </p:spPr>
      </p:pic>
      <p:pic>
        <p:nvPicPr>
          <p:cNvPr id="20486" name="Picture 6" descr="http://www.vizteh.ru/upload/information_system_18/1/4/3/item_143/information_items_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1921396" cy="1921396"/>
          </a:xfrm>
          <a:prstGeom prst="rect">
            <a:avLst/>
          </a:prstGeom>
          <a:noFill/>
        </p:spPr>
      </p:pic>
      <p:pic>
        <p:nvPicPr>
          <p:cNvPr id="20488" name="Picture 8" descr="http://www.roadsigns.ru/sch/default/Files/road_signs/Graphic01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08720"/>
            <a:ext cx="2122959" cy="30079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444" y="4005064"/>
            <a:ext cx="1990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адземный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пешеходный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8225" y="4149080"/>
            <a:ext cx="1913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одземный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3941" y="4149080"/>
            <a:ext cx="2050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вижение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велосипеде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разрешено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4039" y="4149080"/>
            <a:ext cx="1115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 дорожные знаки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83671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«Дети»: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хочу спросить про знак.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Нарисован знак вот так: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треугольнике ребята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всех ног бегут куда - то.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6-tub-ru.yandex.net/i?id=271438045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1816522" cy="1584176"/>
          </a:xfrm>
          <a:prstGeom prst="rect">
            <a:avLst/>
          </a:prstGeom>
          <a:noFill/>
        </p:spPr>
      </p:pic>
      <p:pic>
        <p:nvPicPr>
          <p:cNvPr id="18436" name="Picture 4" descr="http://www.ustltd.com/img/katalog/29/52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1608930" cy="1412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501008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«Переезд со шлагбаумом»: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Машины мчат во весь опор,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вдруг навстречу знак.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 на нем забор.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Шоссе закрыто на запор?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Запрещающие   дорожные знаки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«Движение пешеходов запрещено»: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ты поставил ногу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проезжую дорогу,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 внимание, друг: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дорожный – красный круг,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идущий в черном,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Красной черточкой зачеркнут.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дорога вроде, 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ходить запрещено.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lish.users.photofile.ru/photo/ilish/3700531/xlarge/8327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1993404" cy="193360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604" y="4365104"/>
            <a:ext cx="42169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Знак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«Подача звукового сигнала запрещена»</a:t>
            </a:r>
          </a:p>
          <a:p>
            <a:pPr algn="ctr"/>
            <a:r>
              <a:rPr lang="ru-RU" dirty="0" smtClean="0"/>
              <a:t>Эй, водитель, не гуди,</a:t>
            </a:r>
          </a:p>
          <a:p>
            <a:pPr algn="ctr"/>
            <a:r>
              <a:rPr lang="ru-RU" dirty="0" smtClean="0"/>
              <a:t>Шумом спящих не буди.</a:t>
            </a:r>
          </a:p>
          <a:p>
            <a:pPr algn="ctr"/>
            <a:r>
              <a:rPr lang="ru-RU" dirty="0" smtClean="0"/>
              <a:t>Не пугай гудком прохожих,</a:t>
            </a:r>
          </a:p>
          <a:p>
            <a:pPr algn="ctr"/>
            <a:r>
              <a:rPr lang="ru-RU" dirty="0" smtClean="0"/>
              <a:t>Ведь и сам оглохнешь тоже.</a:t>
            </a:r>
          </a:p>
          <a:p>
            <a:endParaRPr lang="ru-RU" dirty="0"/>
          </a:p>
        </p:txBody>
      </p:sp>
      <p:pic>
        <p:nvPicPr>
          <p:cNvPr id="19466" name="Picture 10" descr="http://im2-tub-ru.yandex.net/i?id=77836775-1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869160"/>
            <a:ext cx="1581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cap.ru/Home/4590/mult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3919" cy="14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Запрещающие   дорожные знаки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im0-tub-ru.yandex.net/i?id=95620295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42875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1772816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движение  на велосипеде  запрещено</a:t>
            </a:r>
            <a:endParaRPr lang="ru-RU" sz="2400" b="1" dirty="0"/>
          </a:p>
        </p:txBody>
      </p:sp>
      <p:pic>
        <p:nvPicPr>
          <p:cNvPr id="8" name="Picture 6" descr="http://primamedia.ru/files/129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6952"/>
            <a:ext cx="1489819" cy="1442145"/>
          </a:xfrm>
          <a:prstGeom prst="rect">
            <a:avLst/>
          </a:prstGeom>
          <a:noFill/>
        </p:spPr>
      </p:pic>
      <p:pic>
        <p:nvPicPr>
          <p:cNvPr id="9" name="Picture 8" descr="http://im6-tub-ru.yandex.net/i?id=122267593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869160"/>
            <a:ext cx="1440160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51920" y="35010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ъезд   запрещён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52292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азведение    костров   запрещено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180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Helen</cp:lastModifiedBy>
  <cp:revision>22</cp:revision>
  <dcterms:created xsi:type="dcterms:W3CDTF">2012-11-01T17:01:26Z</dcterms:created>
  <dcterms:modified xsi:type="dcterms:W3CDTF">2013-12-09T17:57:22Z</dcterms:modified>
</cp:coreProperties>
</file>