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3"/>
  </p:notesMasterIdLst>
  <p:sldIdLst>
    <p:sldId id="314" r:id="rId2"/>
    <p:sldId id="256" r:id="rId3"/>
    <p:sldId id="303" r:id="rId4"/>
    <p:sldId id="315" r:id="rId5"/>
    <p:sldId id="295" r:id="rId6"/>
    <p:sldId id="281" r:id="rId7"/>
    <p:sldId id="283" r:id="rId8"/>
    <p:sldId id="297" r:id="rId9"/>
    <p:sldId id="298" r:id="rId10"/>
    <p:sldId id="260" r:id="rId11"/>
    <p:sldId id="261" r:id="rId12"/>
    <p:sldId id="262" r:id="rId13"/>
    <p:sldId id="263" r:id="rId14"/>
    <p:sldId id="316" r:id="rId15"/>
    <p:sldId id="307" r:id="rId16"/>
    <p:sldId id="321" r:id="rId17"/>
    <p:sldId id="320" r:id="rId18"/>
    <p:sldId id="278" r:id="rId19"/>
    <p:sldId id="279" r:id="rId20"/>
    <p:sldId id="318" r:id="rId21"/>
    <p:sldId id="31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CC66FF"/>
    <a:srgbClr val="FF3399"/>
    <a:srgbClr val="0033CC"/>
    <a:srgbClr val="0066FF"/>
    <a:srgbClr val="000066"/>
    <a:srgbClr val="990099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8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44573FF-0B8F-4461-B030-B19304E42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DAF40C-A7FC-4FA2-9C04-926440C67D61}" type="slidenum">
              <a:rPr lang="ru-RU" smtClean="0">
                <a:cs typeface="Arial" charset="0"/>
              </a:rPr>
              <a:pPr/>
              <a:t>15</a:t>
            </a:fld>
            <a:endParaRPr lang="ru-RU" smtClean="0"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22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891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9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8935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0503BE77-FFD6-4909-AFAC-55121E1484F7}" type="datetimeFigureOut">
              <a:rPr lang="ru-RU"/>
              <a:pPr/>
              <a:t>09.12.2013</a:t>
            </a:fld>
            <a:endParaRPr lang="ru-RU"/>
          </a:p>
        </p:txBody>
      </p:sp>
      <p:sp>
        <p:nvSpPr>
          <p:cNvPr id="3893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893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A7BC30-11A9-4DCA-B7DF-79BAF84DA4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DDFBE-73E8-414E-97C0-CDE5F4725644}" type="datetimeFigureOut">
              <a:rPr lang="ru-RU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1BA54-8981-452C-802A-6CAA711B13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516E68-407E-4C46-90C2-F6A1EC2C26EC}" type="datetimeFigureOut">
              <a:rPr lang="ru-RU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AE5EF-BE78-4835-87EA-86641EE58B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C3D46C-3528-40DD-A930-A209CBCB911E}" type="datetimeFigureOut">
              <a:rPr lang="ru-RU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CADC3-BBEB-4245-B7EE-988D462933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127231-974E-449B-895E-7555EDAA469B}" type="datetimeFigureOut">
              <a:rPr lang="ru-RU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CEC60-3D5B-48AB-8680-0A6954C6C3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F912D-F4A8-40A5-9941-5105A2288547}" type="datetimeFigureOut">
              <a:rPr lang="ru-RU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5CEAA-1D0E-4653-B554-EC32DC9D8E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E16F1C-048D-4736-A536-5310AEE5F6F8}" type="datetimeFigureOut">
              <a:rPr lang="ru-RU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B0E63-B862-45A8-923A-3977F11C3D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F8DFC5-49D3-4A3C-A809-FEAD725A663B}" type="datetimeFigureOut">
              <a:rPr lang="ru-RU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31AF6-B422-427D-B0E4-48860EFB1B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184E23-D6FD-46CE-9C7F-E53E740F9A88}" type="datetimeFigureOut">
              <a:rPr lang="ru-RU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149E6-C7ED-4806-8522-097C94B2A9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6E9EA1-A4E3-424D-89ED-7CE57AAE56A9}" type="datetimeFigureOut">
              <a:rPr lang="ru-RU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C233A-153C-4368-8434-785AA70259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CFDFEA-B7C6-4A47-B9D1-46549206CFB9}" type="datetimeFigureOut">
              <a:rPr lang="ru-RU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78BC9-3454-4647-9C8E-A03112B26F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789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90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9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9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C2742E10-505A-460A-BE3F-9366AACC9606}" type="datetimeFigureOut">
              <a:rPr lang="ru-RU"/>
              <a:pPr/>
              <a:t>09.12.2013</a:t>
            </a:fld>
            <a:endParaRPr lang="ru-RU"/>
          </a:p>
        </p:txBody>
      </p:sp>
      <p:sp>
        <p:nvSpPr>
          <p:cNvPr id="379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79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057D3980-B103-4651-BA2E-555B3230B02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RABOTA%20S%20PREZENTACIJAMI/&#1047;&#1072;&#1075;&#1088;&#1091;&#1079;&#1082;&#1080;/prazdnik/P1020474.MOV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.rozamira.org/pict/Kataev2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46.radikal.ru/i112/0904/eb/f52a2dd7ae70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82;&#1083;&#1072;&#1089;&#1089;&#1085;&#1099;&#1077;%20&#1095;&#1072;&#1089;&#1099;%20&#1080;%20&#1087;&#1088;&#1077;&#1079;&#1077;&#1085;&#1090;&#1072;&#1094;&#1080;&#1080;\&#1050;&#1083;&#1072;&#1089;&#1089;&#1085;&#1099;&#1081;%20&#1095;&#1072;&#1089;.%20&#1057;&#1087;&#1077;&#1096;&#1080;&#1090;&#1077;%20&#1076;&#1077;&#1083;&#1072;&#1090;&#1100;%20&#1076;&#1086;&#1073;&#1088;&#1086;\&#1044;&#1086;&#1088;&#1086;&#1075;&#1086;&#1102;%20&#1076;&#1086;&#1073;&#1088;&#1072;.mp3" TargetMode="Externa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 descr="http://s50.radikal.ru/i128/0808/6a/54815bbb96db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50533">
            <a:off x="579438" y="3141663"/>
            <a:ext cx="127317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8" descr="http://s50.radikal.ru/i128/0808/6a/54815bbb96db.png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398182">
            <a:off x="811213" y="1662113"/>
            <a:ext cx="156845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8" descr="http://s50.radikal.ru/i128/0808/6a/54815bbb96db.png">
            <a:hlinkClick r:id="rId2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11375">
            <a:off x="0" y="333375"/>
            <a:ext cx="2166938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7" descr="164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0591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1600" y="1196975"/>
            <a:ext cx="7772400" cy="4537075"/>
          </a:xfrm>
        </p:spPr>
        <p:txBody>
          <a:bodyPr/>
          <a:lstStyle/>
          <a:p>
            <a:r>
              <a:rPr lang="ru-RU" sz="6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Презентация </a:t>
            </a:r>
            <a:br>
              <a:rPr lang="ru-RU" sz="6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40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открытого мероприятия </a:t>
            </a:r>
            <a:br>
              <a:rPr lang="ru-RU" sz="40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40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40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8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4800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«Дорогою Добра»</a:t>
            </a:r>
            <a:br>
              <a:rPr lang="ru-RU" sz="4800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4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l_ImageName" descr="Цветик-семицвет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914d255a07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4313"/>
            <a:ext cx="48577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4" descr="Картинка 1 из 88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1214438"/>
            <a:ext cx="3556000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5357813" y="4286250"/>
            <a:ext cx="35004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latin typeface="Calibri" pitchFamily="34" charset="0"/>
              </a:rPr>
              <a:t>Валентин Петрович</a:t>
            </a:r>
          </a:p>
          <a:p>
            <a:r>
              <a:rPr lang="ru-RU" sz="4000" b="1" i="1">
                <a:latin typeface="Calibri" pitchFamily="34" charset="0"/>
              </a:rPr>
              <a:t>Катаев</a:t>
            </a:r>
            <a:r>
              <a:rPr lang="ru-RU" sz="4000" b="1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16463" y="274638"/>
            <a:ext cx="4214812" cy="6583362"/>
          </a:xfrm>
        </p:spPr>
        <p:txBody>
          <a:bodyPr/>
          <a:lstStyle/>
          <a:p>
            <a:pPr algn="l"/>
            <a:r>
              <a:rPr lang="ru-RU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Вспомните, на какие желания Женя израсходовала лепестки цветика-семицветика?</a:t>
            </a:r>
          </a:p>
        </p:txBody>
      </p:sp>
      <p:pic>
        <p:nvPicPr>
          <p:cNvPr id="25602" name="Picture 5" descr="2298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38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-main-pic" descr="Картинка 27 из 24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Выбери друга</a:t>
            </a:r>
          </a:p>
        </p:txBody>
      </p:sp>
      <p:sp>
        <p:nvSpPr>
          <p:cNvPr id="27650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/>
          <a:p>
            <a:pPr marL="0" indent="0">
              <a:buFont typeface="Wingdings" pitchFamily="2" charset="2"/>
              <a:buNone/>
            </a:pPr>
            <a:endParaRPr lang="ru-RU" sz="2400" b="1"/>
          </a:p>
        </p:txBody>
      </p:sp>
      <p:sp>
        <p:nvSpPr>
          <p:cNvPr id="27651" name="Содержимое 3"/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4040188" cy="3956050"/>
          </a:xfrm>
        </p:spPr>
        <p:txBody>
          <a:bodyPr/>
          <a:lstStyle/>
          <a:p>
            <a:r>
              <a:rPr lang="ru-RU" sz="2400"/>
              <a:t>Один из них каждый день просит своих друзей помочь ему: одолжить деньги, еду, оказать другие услуги. Обращаясь к ним, он говорит, что если они действительно его друзья, то не откажут ему в этом и, в конце концов,  просто обязаны ему помочь. </a:t>
            </a:r>
          </a:p>
        </p:txBody>
      </p:sp>
      <p:sp>
        <p:nvSpPr>
          <p:cNvPr id="27652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/>
          <a:p>
            <a:pPr marL="0" indent="0">
              <a:buFont typeface="Wingdings" pitchFamily="2" charset="2"/>
              <a:buNone/>
            </a:pPr>
            <a:endParaRPr lang="ru-RU" sz="2400" b="1"/>
          </a:p>
        </p:txBody>
      </p:sp>
      <p:sp>
        <p:nvSpPr>
          <p:cNvPr id="27653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645025" y="2174875"/>
            <a:ext cx="4041775" cy="3956050"/>
          </a:xfrm>
        </p:spPr>
        <p:txBody>
          <a:bodyPr/>
          <a:lstStyle/>
          <a:p>
            <a:r>
              <a:rPr lang="ru-RU" sz="2400"/>
              <a:t>Другой каждый день встает пораньше, чтобы все успеть. Он всем сердцем предан своим друзьям, поэтому часто навещает их, помогая им, чем может. </a:t>
            </a:r>
          </a:p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im7-tub-ru.yandex.net/i?id=398137367-3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8137525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im2-tub-ru.yandex.net/i?id=187106364-0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620713"/>
            <a:ext cx="67691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57688" y="214313"/>
            <a:ext cx="4572000" cy="1785937"/>
          </a:xfrm>
        </p:spPr>
        <p:txBody>
          <a:bodyPr>
            <a:normAutofit/>
          </a:bodyPr>
          <a:lstStyle/>
          <a:p>
            <a:r>
              <a:rPr lang="ru-RU" sz="3600" b="0">
                <a:solidFill>
                  <a:srgbClr val="C00000"/>
                </a:solidFill>
              </a:rPr>
              <a:t>Григорий Николаевич Журавлев</a:t>
            </a:r>
          </a:p>
        </p:txBody>
      </p:sp>
      <p:pic>
        <p:nvPicPr>
          <p:cNvPr id="32770" name="Picture 2" descr="C:\Documents and Settings\1\Рабочий стол\ОПК\Журавлёв Григорий\Видеоряд\Григорий Журавл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85750"/>
            <a:ext cx="3929063" cy="58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6"/>
          <p:cNvSpPr txBox="1">
            <a:spLocks noChangeArrowheads="1"/>
          </p:cNvSpPr>
          <p:nvPr/>
        </p:nvSpPr>
        <p:spPr bwMode="auto">
          <a:xfrm>
            <a:off x="5000625" y="2714625"/>
            <a:ext cx="414337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Русский живописец,</a:t>
            </a:r>
          </a:p>
          <a:p>
            <a:r>
              <a:rPr lang="ru-RU" sz="3200" b="1">
                <a:latin typeface="Calibri" pitchFamily="34" charset="0"/>
              </a:rPr>
              <a:t> иконописец</a:t>
            </a:r>
          </a:p>
          <a:p>
            <a:r>
              <a:rPr lang="ru-RU" sz="3200" b="1">
                <a:latin typeface="Calibri" pitchFamily="34" charset="0"/>
              </a:rPr>
              <a:t> (</a:t>
            </a:r>
            <a:r>
              <a:rPr lang="ru-RU" sz="3200" b="1" i="1">
                <a:latin typeface="Calibri" pitchFamily="34" charset="0"/>
              </a:rPr>
              <a:t>1858-1916)</a:t>
            </a:r>
          </a:p>
          <a:p>
            <a:r>
              <a:rPr lang="ru-RU" sz="3200" b="1">
                <a:latin typeface="Calibri" pitchFamily="34" charset="0"/>
              </a:rPr>
              <a:t>из села Утевка </a:t>
            </a:r>
          </a:p>
          <a:p>
            <a:r>
              <a:rPr lang="ru-RU" sz="3200" b="1">
                <a:latin typeface="Calibri" pitchFamily="34" charset="0"/>
              </a:rPr>
              <a:t>Самарской губернии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://festival.1september.ru/articles/512376/Image40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643063"/>
            <a:ext cx="38862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285750" y="357188"/>
            <a:ext cx="47863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>
                <a:latin typeface="Arial" charset="0"/>
                <a:cs typeface="Times New Roman" pitchFamily="18" charset="0"/>
              </a:rPr>
              <a:t>Будьте внимательными, вдруг кому-то нужна ваша помощь! </a:t>
            </a:r>
          </a:p>
          <a:p>
            <a:r>
              <a:rPr lang="ru-RU" sz="4000" b="1">
                <a:latin typeface="Arial" charset="0"/>
                <a:cs typeface="Times New Roman" pitchFamily="18" charset="0"/>
              </a:rPr>
              <a:t>Не ждите, когда вас попросят, а помогите нуждающимся!</a:t>
            </a:r>
            <a:endParaRPr lang="ru-RU" sz="40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2" name="Содержимое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/>
              <a:t> Доброе слово человеку, что дождь в засуху.</a:t>
            </a:r>
          </a:p>
          <a:p>
            <a:r>
              <a:rPr lang="ru-RU"/>
              <a:t>Жизнь дана на добрые дела.</a:t>
            </a:r>
          </a:p>
          <a:p>
            <a:r>
              <a:rPr lang="ru-RU"/>
              <a:t>Ласковое слово, что солнышко в ненастье.</a:t>
            </a:r>
          </a:p>
          <a:p>
            <a:r>
              <a:rPr lang="ru-RU"/>
              <a:t>Доброе слово и железные ворота открывает.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Таша\Desktop\Спешите делать добро\88819e80de40.jpg"/>
          <p:cNvPicPr>
            <a:picLocks noChangeAspect="1" noChangeArrowheads="1"/>
          </p:cNvPicPr>
          <p:nvPr/>
        </p:nvPicPr>
        <p:blipFill>
          <a:blip r:embed="rId2"/>
          <a:srcRect l="4044" t="27147" r="4793" b="8218"/>
          <a:stretch>
            <a:fillRect/>
          </a:stretch>
        </p:blipFill>
        <p:spPr bwMode="auto">
          <a:xfrm>
            <a:off x="-36513" y="-22225"/>
            <a:ext cx="9180513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6" descr="C:\Users\Таша\Desktop\Спешите делать добро\2643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Дорогою доб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Замените добрыми словами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грубость</a:t>
            </a:r>
          </a:p>
          <a:p>
            <a:pPr>
              <a:buFont typeface="Wingdings" pitchFamily="2" charset="2"/>
              <a:buNone/>
            </a:pPr>
            <a:r>
              <a:rPr lang="ru-RU"/>
              <a:t>   ненависть                    </a:t>
            </a:r>
          </a:p>
          <a:p>
            <a:pPr>
              <a:buFont typeface="Wingdings" pitchFamily="2" charset="2"/>
              <a:buNone/>
            </a:pPr>
            <a:r>
              <a:rPr lang="ru-RU"/>
              <a:t>   унижение                      </a:t>
            </a:r>
            <a:br>
              <a:rPr lang="ru-RU"/>
            </a:br>
            <a:r>
              <a:rPr lang="ru-RU"/>
              <a:t>равнодушие                                       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ru-RU"/>
              <a:t>   зло</a:t>
            </a:r>
          </a:p>
          <a:p>
            <a:pPr>
              <a:buFont typeface="Wingdings" pitchFamily="2" charset="2"/>
              <a:buNone/>
            </a:pPr>
            <a:r>
              <a:rPr lang="ru-RU"/>
              <a:t> </a:t>
            </a: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0" y="-47625"/>
            <a:ext cx="58197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49263" algn="l"/>
              </a:tabLst>
            </a:pPr>
            <a:r>
              <a:rPr lang="ru-RU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Lohit Hindi"/>
              </a:rPr>
              <a:t>                                                                                                                                </a:t>
            </a:r>
            <a:endParaRPr lang="ru-RU" sz="900">
              <a:latin typeface="Arial" charset="0"/>
              <a:ea typeface="Times New Roman" pitchFamily="18" charset="0"/>
              <a:cs typeface="Lohit Hindi"/>
            </a:endParaRPr>
          </a:p>
          <a:p>
            <a:pPr eaLnBrk="0" hangingPunct="0">
              <a:tabLst>
                <a:tab pos="449263" algn="l"/>
              </a:tabLst>
            </a:pPr>
            <a:endParaRPr lang="ru-RU">
              <a:latin typeface="Arial" charset="0"/>
              <a:ea typeface="Times New Roman" pitchFamily="18" charset="0"/>
              <a:cs typeface="Lohit Hind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Замените добрыми словами</a:t>
            </a:r>
          </a:p>
        </p:txBody>
      </p:sp>
      <p:sp>
        <p:nvSpPr>
          <p:cNvPr id="17410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/>
          <a:p>
            <a:pPr marL="0" indent="0">
              <a:buFont typeface="Wingdings" pitchFamily="2" charset="2"/>
              <a:buNone/>
            </a:pPr>
            <a:endParaRPr lang="ru-RU" sz="2400" b="1"/>
          </a:p>
        </p:txBody>
      </p:sp>
      <p:sp>
        <p:nvSpPr>
          <p:cNvPr id="17411" name="Содержимое 3"/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4040188" cy="3956050"/>
          </a:xfrm>
        </p:spPr>
        <p:txBody>
          <a:bodyPr/>
          <a:lstStyle/>
          <a:p>
            <a:r>
              <a:rPr lang="ru-RU" sz="2400"/>
              <a:t> грубость</a:t>
            </a:r>
          </a:p>
          <a:p>
            <a:r>
              <a:rPr lang="ru-RU" sz="2400"/>
              <a:t>ненависть</a:t>
            </a:r>
          </a:p>
          <a:p>
            <a:r>
              <a:rPr lang="ru-RU" sz="2400"/>
              <a:t>унижение</a:t>
            </a:r>
          </a:p>
          <a:p>
            <a:r>
              <a:rPr lang="ru-RU" sz="2400"/>
              <a:t>равнодушие</a:t>
            </a:r>
          </a:p>
          <a:p>
            <a:r>
              <a:rPr lang="ru-RU" sz="2400"/>
              <a:t>зло</a:t>
            </a:r>
          </a:p>
        </p:txBody>
      </p:sp>
      <p:sp>
        <p:nvSpPr>
          <p:cNvPr id="17412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/>
          <a:p>
            <a:pPr marL="0" indent="0">
              <a:buFont typeface="Wingdings" pitchFamily="2" charset="2"/>
              <a:buNone/>
            </a:pPr>
            <a:endParaRPr lang="ru-RU" sz="2400" b="1"/>
          </a:p>
        </p:txBody>
      </p:sp>
      <p:sp>
        <p:nvSpPr>
          <p:cNvPr id="17413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645025" y="2174875"/>
            <a:ext cx="4041775" cy="3956050"/>
          </a:xfrm>
        </p:spPr>
        <p:txBody>
          <a:bodyPr/>
          <a:lstStyle/>
          <a:p>
            <a:r>
              <a:rPr lang="ru-RU" sz="2400"/>
              <a:t>вежливость</a:t>
            </a:r>
          </a:p>
          <a:p>
            <a:r>
              <a:rPr lang="ru-RU" sz="2400"/>
              <a:t>любовь</a:t>
            </a:r>
          </a:p>
          <a:p>
            <a:r>
              <a:rPr lang="ru-RU" sz="2400"/>
              <a:t>уважение</a:t>
            </a:r>
          </a:p>
          <a:p>
            <a:r>
              <a:rPr lang="ru-RU" sz="2400"/>
              <a:t>внимательность </a:t>
            </a:r>
          </a:p>
          <a:p>
            <a:r>
              <a:rPr lang="ru-RU" sz="2400"/>
              <a:t>добро</a:t>
            </a:r>
          </a:p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/>
              <a:t>Каким должен быть человек, чтобы окружающим было приятно с ним общаться?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341438"/>
            <a:ext cx="8569325" cy="52562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Выберите правильные ответы.</a:t>
            </a:r>
          </a:p>
          <a:p>
            <a:pPr>
              <a:buFont typeface="Wingdings" pitchFamily="2" charset="2"/>
              <a:buNone/>
            </a:pPr>
            <a:r>
              <a:rPr lang="ru-RU" sz="4000"/>
              <a:t>  Доброжелательный, добрый, грубый, хмурый, приветливый, задиристый, лживый, злой, предупредительный, честный, внимательный, вежливый.</a:t>
            </a:r>
          </a:p>
          <a:p>
            <a:pPr>
              <a:buFontTx/>
              <a:buChar char="-"/>
            </a:pPr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90600"/>
            <a:ext cx="7696200" cy="2971800"/>
          </a:xfrm>
        </p:spPr>
        <p:txBody>
          <a:bodyPr/>
          <a:lstStyle/>
          <a:p>
            <a:r>
              <a:rPr lang="ru-RU" sz="9600">
                <a:solidFill>
                  <a:srgbClr val="9933FF"/>
                </a:solidFill>
              </a:rPr>
              <a:t>Доброта</a:t>
            </a:r>
            <a:r>
              <a:rPr lang="ru-RU">
                <a:solidFill>
                  <a:srgbClr val="9933FF"/>
                </a:solidFill>
              </a:rPr>
              <a:t> </a:t>
            </a:r>
          </a:p>
        </p:txBody>
      </p:sp>
      <p:pic>
        <p:nvPicPr>
          <p:cNvPr id="19458" name="Picture 3" descr="klou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357563"/>
            <a:ext cx="33321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пчел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2008187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5400"/>
              <a:t>Что такое доброта?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4500" b="1" i="1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60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Доброта</a:t>
            </a:r>
            <a:r>
              <a:rPr lang="ru-RU" sz="60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                          стремление человека дать счастье всем людям.</a:t>
            </a:r>
          </a:p>
        </p:txBody>
      </p:sp>
      <p:pic>
        <p:nvPicPr>
          <p:cNvPr id="20483" name="Picture 5" descr="мыш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8800" i="1">
                <a:solidFill>
                  <a:srgbClr val="0033CC"/>
                </a:solidFill>
              </a:rPr>
              <a:t>Творите добро!</a:t>
            </a:r>
          </a:p>
        </p:txBody>
      </p:sp>
      <p:sp>
        <p:nvSpPr>
          <p:cNvPr id="21506" name="Содержимое 3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ru-RU" sz="2800"/>
          </a:p>
        </p:txBody>
      </p:sp>
      <p:sp>
        <p:nvSpPr>
          <p:cNvPr id="21507" name="Содержимое 4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«ВО ВСЕМ, КАК ХОТИТЕ, ЧТОБЫ С ВАМИ ПОСТУПАЛИ ЛЮДИ, ТАК ПОСТУПАЙТЕ И С НИМИ».</a:t>
            </a:r>
          </a:p>
        </p:txBody>
      </p:sp>
      <p:pic>
        <p:nvPicPr>
          <p:cNvPr id="21508" name="Picture 3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420938"/>
            <a:ext cx="39576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колодец</a:t>
            </a:r>
          </a:p>
        </p:txBody>
      </p:sp>
      <p:pic>
        <p:nvPicPr>
          <p:cNvPr id="22531" name="Picture 5" descr="photo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7788"/>
            <a:ext cx="9144000" cy="695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Клен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352</TotalTime>
  <Words>208</Words>
  <Application>Microsoft Office PowerPoint</Application>
  <PresentationFormat>Экран (4:3)</PresentationFormat>
  <Paragraphs>48</Paragraphs>
  <Slides>21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Times New Roman</vt:lpstr>
      <vt:lpstr>Wingdings</vt:lpstr>
      <vt:lpstr>Lohit Hindi</vt:lpstr>
      <vt:lpstr>Calibri</vt:lpstr>
      <vt:lpstr>Клен</vt:lpstr>
      <vt:lpstr>Презентация  открытого мероприятия    «Дорогою Добра»  </vt:lpstr>
      <vt:lpstr>Слайд 2</vt:lpstr>
      <vt:lpstr>Замените добрыми словами</vt:lpstr>
      <vt:lpstr>Замените добрыми словами</vt:lpstr>
      <vt:lpstr>Каким должен быть человек, чтобы окружающим было приятно с ним общаться?</vt:lpstr>
      <vt:lpstr>Доброта </vt:lpstr>
      <vt:lpstr>Что такое доброта?</vt:lpstr>
      <vt:lpstr>Творите добро!</vt:lpstr>
      <vt:lpstr>Слайд 9</vt:lpstr>
      <vt:lpstr>Слайд 10</vt:lpstr>
      <vt:lpstr>Слайд 11</vt:lpstr>
      <vt:lpstr>Вспомните, на какие желания Женя израсходовала лепестки цветика-семицветика?</vt:lpstr>
      <vt:lpstr>Слайд 13</vt:lpstr>
      <vt:lpstr>Выбери друга</vt:lpstr>
      <vt:lpstr>Слайд 15</vt:lpstr>
      <vt:lpstr>Слайд 16</vt:lpstr>
      <vt:lpstr>Слайд 17</vt:lpstr>
      <vt:lpstr>Григорий Николаевич Журавлев</vt:lpstr>
      <vt:lpstr>Слайд 19</vt:lpstr>
      <vt:lpstr>Слайд 20</vt:lpstr>
      <vt:lpstr>Слайд 21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Lenovo</cp:lastModifiedBy>
  <cp:revision>32</cp:revision>
  <dcterms:created xsi:type="dcterms:W3CDTF">2012-02-04T07:47:07Z</dcterms:created>
  <dcterms:modified xsi:type="dcterms:W3CDTF">2013-12-09T18:29:35Z</dcterms:modified>
</cp:coreProperties>
</file>