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31D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85;&#1103;\Desktop\&#1075;&#1077;&#1088;&#1086;&#1080;%202-&#1076;\&#1050;&#1083;&#1072;&#1089;&#1089;&#1080;&#1095;&#1077;&#1089;&#1082;&#1072;&#1103;%20&#1052;&#1091;&#1079;&#1099;&#1082;&#1072;%20-%20&#1050;&#1083;&#1072;&#1089;&#1089;&#1080;&#1082;&#1072;%20&#1042;%20&#1057;&#1086;&#1074;&#1088;&#1077;&#1084;&#1077;&#1085;&#1085;&#1086;&#1081;%20&#1054;&#1073;&#1088;&#1072;&#1073;&#1086;&#1090;&#1082;&#1077;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3" cstate="print"/>
            <a:stretch>
              <a:fillRect/>
            </a:stretch>
          </a:blip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6600"/>
                </a:solidFill>
              </a:rPr>
              <a:t>Неизвестные герои России</a:t>
            </a:r>
            <a:endParaRPr lang="ru-RU" sz="7200" b="1" i="1" dirty="0">
              <a:solidFill>
                <a:srgbClr val="FF6600"/>
              </a:solidFill>
            </a:endParaRPr>
          </a:p>
        </p:txBody>
      </p:sp>
      <p:pic>
        <p:nvPicPr>
          <p:cNvPr id="4" name="Классическая Музыка - Классика В Современной Обработке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2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58818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6600"/>
                </a:solidFill>
              </a:rPr>
              <a:t/>
            </a:r>
            <a:br>
              <a:rPr lang="ru-RU" sz="7200" b="1" i="1" dirty="0" smtClean="0">
                <a:solidFill>
                  <a:srgbClr val="FF6600"/>
                </a:solidFill>
              </a:rPr>
            </a:br>
            <a:r>
              <a:rPr lang="ru-RU" sz="7200" b="1" i="1" dirty="0" smtClean="0">
                <a:solidFill>
                  <a:srgbClr val="FF6600"/>
                </a:solidFill>
              </a:rPr>
              <a:t/>
            </a:r>
            <a:br>
              <a:rPr lang="ru-RU" sz="7200" b="1" i="1" dirty="0" smtClean="0">
                <a:solidFill>
                  <a:srgbClr val="FF6600"/>
                </a:solidFill>
              </a:rPr>
            </a:br>
            <a:r>
              <a:rPr lang="ru-RU" sz="7200" b="1" i="1" dirty="0" smtClean="0">
                <a:solidFill>
                  <a:srgbClr val="FF6600"/>
                </a:solidFill>
              </a:rPr>
              <a:t/>
            </a:r>
            <a:br>
              <a:rPr lang="ru-RU" sz="7200" b="1" i="1" dirty="0" smtClean="0">
                <a:solidFill>
                  <a:srgbClr val="FF6600"/>
                </a:solidFill>
              </a:rPr>
            </a:br>
            <a:r>
              <a:rPr lang="ru-RU" sz="7200" b="1" i="1" dirty="0" smtClean="0">
                <a:solidFill>
                  <a:srgbClr val="FF6600"/>
                </a:solidFill>
              </a:rPr>
              <a:t/>
            </a:r>
            <a:br>
              <a:rPr lang="ru-RU" sz="7200" b="1" i="1" dirty="0" smtClean="0">
                <a:solidFill>
                  <a:srgbClr val="FF6600"/>
                </a:solidFill>
              </a:rPr>
            </a:br>
            <a:endParaRPr lang="ru-RU" sz="7200" b="1" i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82912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6600"/>
                </a:solidFill>
              </a:rPr>
              <a:t>Вечная память героям!</a:t>
            </a:r>
            <a:endParaRPr lang="ru-RU" sz="7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5360" cy="682677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47628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Мы – пожарные!</a:t>
            </a:r>
            <a:endParaRPr lang="ru-RU" sz="60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Users\Таня\Desktop\Новая папка (3)\23071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48880"/>
            <a:ext cx="3600400" cy="4045393"/>
          </a:xfrm>
          <a:prstGeom prst="rect">
            <a:avLst/>
          </a:prstGeom>
          <a:noFill/>
        </p:spPr>
      </p:pic>
      <p:pic>
        <p:nvPicPr>
          <p:cNvPr id="7" name="Picture 3" descr="C:\Users\Таня\Desktop\Новая папка (3)\bS52eXVyY2hlbmtvLnJ1L3Bob3RvLzgvNC84NDExNzI3NWJlOTk5ZmY1NWE5ODdiOTM4MWUwMWY5Ni94eHhsLmpwZz9fX2lkPTE3MTM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608512" cy="30569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368" y="0"/>
            <a:ext cx="9227368" cy="704279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6421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036913">
            <a:off x="-35937" y="165265"/>
            <a:ext cx="5338936" cy="3978031"/>
          </a:xfrm>
        </p:spPr>
      </p:pic>
      <p:pic>
        <p:nvPicPr>
          <p:cNvPr id="4098" name="Picture 2" descr="C:\Users\Таня\Desktop\Новая папка (3)\192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847672">
            <a:off x="4141650" y="2885630"/>
            <a:ext cx="6047159" cy="39967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99376" cy="718681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аня\Desktop\Новая папка (3)\16f2500a87ef2ed03b4eaef50467d55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429000"/>
            <a:ext cx="5474874" cy="3429000"/>
          </a:xfrm>
          <a:prstGeom prst="rect">
            <a:avLst/>
          </a:prstGeom>
          <a:noFill/>
        </p:spPr>
      </p:pic>
      <p:pic>
        <p:nvPicPr>
          <p:cNvPr id="5123" name="Picture 3" descr="C:\Users\Таня\Desktop\Новая папка (3)\126421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36712"/>
            <a:ext cx="3983131" cy="5345781"/>
          </a:xfrm>
          <a:prstGeom prst="rect">
            <a:avLst/>
          </a:prstGeom>
          <a:noFill/>
        </p:spPr>
      </p:pic>
      <p:pic>
        <p:nvPicPr>
          <p:cNvPr id="5124" name="Picture 4" descr="C:\Users\Таня\Desktop\Новая папка (3)\img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764704"/>
            <a:ext cx="3182497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480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Таня\Desktop\Новая папка (3)\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90470">
            <a:off x="-35259" y="3926451"/>
            <a:ext cx="4387132" cy="2920185"/>
          </a:xfrm>
          <a:prstGeom prst="rect">
            <a:avLst/>
          </a:prstGeom>
          <a:noFill/>
        </p:spPr>
      </p:pic>
      <p:pic>
        <p:nvPicPr>
          <p:cNvPr id="3077" name="Picture 5" descr="C:\Users\Таня\Desktop\Новая папка (3)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456205">
            <a:off x="4771714" y="265926"/>
            <a:ext cx="4205578" cy="2799338"/>
          </a:xfrm>
          <a:prstGeom prst="rect">
            <a:avLst/>
          </a:prstGeom>
          <a:noFill/>
        </p:spPr>
      </p:pic>
      <p:pic>
        <p:nvPicPr>
          <p:cNvPr id="3078" name="Picture 6" descr="C:\Users\Таня\Desktop\Новая папка (3)\pojar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61127">
            <a:off x="223091" y="365972"/>
            <a:ext cx="4223026" cy="2808312"/>
          </a:xfrm>
          <a:prstGeom prst="rect">
            <a:avLst/>
          </a:prstGeom>
          <a:noFill/>
        </p:spPr>
      </p:pic>
      <p:pic>
        <p:nvPicPr>
          <p:cNvPr id="3079" name="Picture 7" descr="C:\Users\Таня\Desktop\Новая папка (3)\poja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1351">
            <a:off x="4754628" y="3776884"/>
            <a:ext cx="4464495" cy="2978455"/>
          </a:xfrm>
          <a:prstGeom prst="rect">
            <a:avLst/>
          </a:prstGeom>
          <a:noFill/>
        </p:spPr>
      </p:pic>
      <p:pic>
        <p:nvPicPr>
          <p:cNvPr id="3081" name="Picture 9" descr="C:\Users\Таня\Desktop\Новая папка (3)\le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628800"/>
            <a:ext cx="3937620" cy="32813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5360" cy="718681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sz="7200" b="1" i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0"/>
            <a:ext cx="829126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6600"/>
                </a:solidFill>
              </a:rPr>
              <a:t>Погиб при исполнении служебных обязанностей…</a:t>
            </a:r>
            <a:endParaRPr lang="ru-RU" sz="6000" b="1" i="1" dirty="0">
              <a:solidFill>
                <a:srgbClr val="FF66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71384" cy="740283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4038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Чернышёв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Евгений Николаевич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(1963-2010)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Начальник службы пожаротушения города Москвы.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Погиб, спасая людей из горящего </a:t>
            </a:r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бизнес-центра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столицы.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C:\Users\Таня\Desktop\Новая папка (3)\geroi_chernysh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336224" cy="47133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360" y="0"/>
            <a:ext cx="9155360" cy="7258818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495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Самойлов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Вадим Анатольевич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(1961-1991)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Старший лейтенант, начальник караула  в пожарной охране.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Погиб при тушении пожара в гостинице «Ленинград».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Таня\Desktop\Новая папка (3)\geroi_samoil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79" y="1556792"/>
            <a:ext cx="3626285" cy="44644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98778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Сергей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Ижик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Вилнис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Штейнитис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(1969-2013)                        (1975-2013)</a:t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Погибли при разборе завалов после обрушения магазина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Maxima.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Таня\Desktop\Новая папка (3)\mlarge_779c0f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038600" cy="2692400"/>
          </a:xfrm>
          <a:prstGeom prst="rect">
            <a:avLst/>
          </a:prstGeom>
          <a:noFill/>
        </p:spPr>
      </p:pic>
      <p:pic>
        <p:nvPicPr>
          <p:cNvPr id="8195" name="Picture 3" descr="C:\Users\Таня\Desktop\Новая папка (3)\image15761557_4e4887636b28cb55df46e3f6b7f712c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84984"/>
            <a:ext cx="3699587" cy="27818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68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Сергей Ижик                 Вилнис Штейнитис (1969-2013)                        (1975-2013) Погибли при разборе завалов после обрушения магазина Maxima.  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никифорова</cp:lastModifiedBy>
  <cp:revision>17</cp:revision>
  <dcterms:created xsi:type="dcterms:W3CDTF">2013-12-05T17:17:49Z</dcterms:created>
  <dcterms:modified xsi:type="dcterms:W3CDTF">2013-12-08T17:29:05Z</dcterms:modified>
</cp:coreProperties>
</file>