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9758-0A5A-40BF-8430-7295FB59690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2909-CB3E-43B9-A07D-7647D1715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79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2909-CB3E-43B9-A07D-7647D17152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6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E45E27-3DDC-4B5D-B26C-6F664C4CBF1E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FF57FE-884A-4085-A8D5-813753699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2;&#1080;&#1085;&#1091;&#1089;&#1086;&#1074;&#1082;&#1072;%20&#1087;&#1077;&#1089;&#1085;&#1080;%20&#1044;&#1077;&#1090;&#1089;&#1082;&#1080;&#1077;%20&#1055;&#1077;&#1089;&#1085;&#1080;%20-%20&#1045;&#1089;&#1083;&#1080;%20&#1044;&#1086;&#1073;&#1088;&#1099;&#1081;%20&#1058;&#1099;%20(from%20MyTrackList.Com!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Твори  добро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143108" y="4071942"/>
            <a:ext cx="2376264" cy="20962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Минусовка песни Детские Песни - Если Добрый Ты (from MyTrackList.Com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51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777" y="2674938"/>
            <a:ext cx="461238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98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 апреля – День птиц.</a:t>
            </a:r>
          </a:p>
          <a:p>
            <a:r>
              <a:rPr lang="ru-RU" sz="4000" dirty="0" smtClean="0"/>
              <a:t>Позовём птичек на их родину после длительной</a:t>
            </a:r>
          </a:p>
          <a:p>
            <a:pPr marL="0" indent="0">
              <a:buNone/>
            </a:pPr>
            <a:r>
              <a:rPr lang="ru-RU" sz="4000" dirty="0" smtClean="0"/>
              <a:t>   зимней разлуки.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6012160" y="4509120"/>
            <a:ext cx="1728192" cy="14401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09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777" y="2674938"/>
            <a:ext cx="461238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24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Исследовательская работа-проект « Выбираем ранец»</a:t>
            </a:r>
          </a:p>
          <a:p>
            <a:r>
              <a:rPr lang="ru-RU" dirty="0" smtClean="0"/>
              <a:t>Как тяжёлый ранец влияет на осанку ребёнка?</a:t>
            </a:r>
          </a:p>
          <a:p>
            <a:r>
              <a:rPr lang="ru-RU" dirty="0" smtClean="0"/>
              <a:t>Сколько должен весить ранец?</a:t>
            </a:r>
          </a:p>
          <a:p>
            <a:r>
              <a:rPr lang="ru-RU" dirty="0" smtClean="0"/>
              <a:t>Как выбрать ранец?</a:t>
            </a:r>
          </a:p>
          <a:p>
            <a:r>
              <a:rPr lang="ru-RU" dirty="0" smtClean="0"/>
              <a:t>Выступление в детском саду « Кирпичик» </a:t>
            </a:r>
            <a:r>
              <a:rPr lang="ru-RU" dirty="0"/>
              <a:t> </a:t>
            </a:r>
            <a:r>
              <a:rPr lang="ru-RU" dirty="0" smtClean="0"/>
              <a:t>перед родителями будущих первоклассников.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01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777" y="2674938"/>
            <a:ext cx="461238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259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777" y="2674938"/>
            <a:ext cx="461238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791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777" y="2674938"/>
            <a:ext cx="461238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48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Путь к доброте долгий, нелёгкий. На нём человека ожидают взлёты и падения, спуски и подъёмы, чередования зла и добра. У каждого человека, большого и маленького, свой путь к доброте.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323528" y="692695"/>
            <a:ext cx="8229600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Делать людям хорошее – </a:t>
            </a:r>
          </a:p>
          <a:p>
            <a:pPr marL="0" indent="0">
              <a:buNone/>
            </a:pPr>
            <a:r>
              <a:rPr lang="ru-RU" sz="4000" dirty="0" smtClean="0"/>
              <a:t>    Хорошеть самому!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2987824" y="4581128"/>
            <a:ext cx="2592288" cy="20162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12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ты сделал хорошего?</a:t>
            </a:r>
          </a:p>
          <a:p>
            <a:pPr marL="0" indent="0">
              <a:buNone/>
            </a:pPr>
            <a:r>
              <a:rPr lang="ru-RU" sz="4000" dirty="0" smtClean="0"/>
              <a:t>     Чем ты людям помог?</a:t>
            </a:r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6084168" y="4509120"/>
            <a:ext cx="2592288" cy="22322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91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Сегодня мы с вами поговорим о важном, нужном качестве , без которого человек не может называться человеком . Это –доброта.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88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Слово это серьёзное,</a:t>
            </a:r>
          </a:p>
          <a:p>
            <a:pPr marL="0" indent="0">
              <a:buNone/>
            </a:pPr>
            <a:r>
              <a:rPr lang="ru-RU" dirty="0" smtClean="0"/>
              <a:t>    Главное , важное.</a:t>
            </a:r>
          </a:p>
          <a:p>
            <a:pPr marL="0" indent="0">
              <a:buNone/>
            </a:pPr>
            <a:r>
              <a:rPr lang="ru-RU" dirty="0" smtClean="0"/>
              <a:t>    То, что значит оно , </a:t>
            </a:r>
          </a:p>
          <a:p>
            <a:pPr marL="0" indent="0">
              <a:buNone/>
            </a:pPr>
            <a:r>
              <a:rPr lang="ru-RU" dirty="0" smtClean="0"/>
              <a:t>    Очень нужно для каждого.</a:t>
            </a:r>
          </a:p>
          <a:p>
            <a:pPr marL="0" indent="0">
              <a:buNone/>
            </a:pPr>
            <a:r>
              <a:rPr lang="ru-RU" dirty="0" smtClean="0"/>
              <a:t>    В нём забота и ласка, </a:t>
            </a:r>
          </a:p>
          <a:p>
            <a:pPr marL="0" indent="0">
              <a:buNone/>
            </a:pPr>
            <a:r>
              <a:rPr lang="ru-RU" dirty="0" smtClean="0"/>
              <a:t>    Тепло и любовь.</a:t>
            </a:r>
          </a:p>
          <a:p>
            <a:pPr marL="0" indent="0">
              <a:buNone/>
            </a:pPr>
            <a:r>
              <a:rPr lang="ru-RU" dirty="0" smtClean="0"/>
              <a:t>    В нём стремленье</a:t>
            </a:r>
          </a:p>
          <a:p>
            <a:pPr marL="0" indent="0">
              <a:buNone/>
            </a:pPr>
            <a:r>
              <a:rPr lang="ru-RU" dirty="0" smtClean="0"/>
              <a:t>    На помощь прийти вновь и вновь.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6300192" y="2852936"/>
            <a:ext cx="2448272" cy="23762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58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Доброта – отзывчивость, сочувствие , дружеское расположение к людям; всё положительное, хорошее, полезное.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3000" dirty="0" smtClean="0"/>
              <a:t>                                                     ( </a:t>
            </a:r>
            <a:r>
              <a:rPr lang="ru-RU" sz="3000" dirty="0" err="1" smtClean="0"/>
              <a:t>Л.Н.Толстой</a:t>
            </a:r>
            <a:r>
              <a:rPr lang="ru-RU" sz="3000" dirty="0" smtClean="0"/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75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/>
              <a:t>Доброта – вещь удивительная. Она сближает, как ничто другое. Доброта избавляет нас от одиночества, душевных ран и непрошеных обид.</a:t>
            </a:r>
          </a:p>
          <a:p>
            <a:endParaRPr lang="ru-RU" sz="3600" dirty="0"/>
          </a:p>
          <a:p>
            <a:pPr marL="0" indent="0">
              <a:buNone/>
            </a:pPr>
            <a:r>
              <a:rPr lang="ru-RU" sz="3000" dirty="0" smtClean="0"/>
              <a:t>                                                         ( </a:t>
            </a:r>
            <a:r>
              <a:rPr lang="ru-RU" sz="3000" dirty="0" err="1" smtClean="0"/>
              <a:t>В.Розов</a:t>
            </a:r>
            <a:r>
              <a:rPr lang="ru-RU" sz="3000" dirty="0" smtClean="0"/>
              <a:t>)</a:t>
            </a: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118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Доброта-солнечный свет, под которым распускается цветок добродетели.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      (</a:t>
            </a:r>
            <a:r>
              <a:rPr lang="ru-RU" sz="2800" dirty="0" err="1" smtClean="0"/>
              <a:t>А.Грин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73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Добрые дела украшают не только человека, но и нашу жизнь; всё, что нас окружает.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2915816" y="4797152"/>
            <a:ext cx="1512168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35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Украсим ёлку ледяными игрушками. </a:t>
            </a:r>
            <a:endParaRPr lang="ru-RU" sz="4000" dirty="0"/>
          </a:p>
          <a:p>
            <a:r>
              <a:rPr lang="ru-RU" sz="4000" dirty="0" smtClean="0"/>
              <a:t>Пусть любуются все!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6084168" y="4149080"/>
            <a:ext cx="2088232" cy="1800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80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052736"/>
            <a:ext cx="6624735" cy="5073427"/>
          </a:xfrm>
        </p:spPr>
      </p:pic>
    </p:spTree>
    <p:extLst>
      <p:ext uri="{BB962C8B-B14F-4D97-AF65-F5344CB8AC3E}">
        <p14:creationId xmlns:p14="http://schemas.microsoft.com/office/powerpoint/2010/main" xmlns="" val="344658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</TotalTime>
  <Words>272</Words>
  <Application>Microsoft Office PowerPoint</Application>
  <PresentationFormat>Экран (4:3)</PresentationFormat>
  <Paragraphs>38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Твори  добро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 добро</dc:title>
  <dc:creator>Виртуоз</dc:creator>
  <cp:lastModifiedBy>zav</cp:lastModifiedBy>
  <cp:revision>30</cp:revision>
  <dcterms:created xsi:type="dcterms:W3CDTF">2013-04-04T09:25:04Z</dcterms:created>
  <dcterms:modified xsi:type="dcterms:W3CDTF">2013-12-14T07:37:49Z</dcterms:modified>
</cp:coreProperties>
</file>