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0" r:id="rId4"/>
    <p:sldId id="262" r:id="rId5"/>
    <p:sldId id="266" r:id="rId6"/>
    <p:sldId id="264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496"/>
            <a:ext cx="73581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«Мой край, моя история»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6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62415" y="285728"/>
            <a:ext cx="281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История Зеленокумска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imamedia.ru/files/1564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71524"/>
            <a:ext cx="8501122" cy="587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9" y="285728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ОАО «</a:t>
            </a:r>
            <a:r>
              <a:rPr lang="ru-RU" sz="2400" b="1" dirty="0" err="1" smtClean="0"/>
              <a:t>Ремсельмаш</a:t>
            </a:r>
            <a:r>
              <a:rPr lang="ru-RU" sz="2400" b="1" dirty="0" smtClean="0"/>
              <a:t>». 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ika-makaron.ru/d/43776/d/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62112"/>
            <a:ext cx="8072494" cy="491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428604"/>
            <a:ext cx="3389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ООО "ТРАНС" 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1 класс\memorialnyy_kompleks_vechnyy_ogon_119589101774102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5214974" cy="60722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57884" y="207167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 Г О Н Ь   В Е Ч Н О Й  </a:t>
            </a:r>
          </a:p>
          <a:p>
            <a:pPr algn="ctr"/>
            <a:r>
              <a:rPr lang="ru-RU" b="1" dirty="0" smtClean="0"/>
              <a:t> С Л А В Ы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74"/>
            <a:ext cx="8501122" cy="52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500042"/>
            <a:ext cx="2573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Река Кума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1 класс\Зеленокум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857232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40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Костя</cp:lastModifiedBy>
  <cp:revision>11</cp:revision>
  <dcterms:created xsi:type="dcterms:W3CDTF">2013-11-14T11:08:11Z</dcterms:created>
  <dcterms:modified xsi:type="dcterms:W3CDTF">2013-12-11T15:06:13Z</dcterms:modified>
</cp:coreProperties>
</file>