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9EA2-9AB0-408F-BA52-C8B4E46CECDC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A2B0-26BE-4C7C-8D95-9DB5467FB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1124744"/>
            <a:ext cx="40324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Дроби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http://st01.kakprosto.ru/images/article/2011/4/8/1_5203a13e741af5203a13e741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4420050" cy="3355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619672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87624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67744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699792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915816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1844824"/>
            <a:ext cx="2160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95936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56176" y="1844824"/>
            <a:ext cx="2160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427984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347864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11960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644008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60032" y="1844824"/>
            <a:ext cx="21602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1844824"/>
            <a:ext cx="2160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292080" y="1844824"/>
            <a:ext cx="2160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724128" y="1844824"/>
            <a:ext cx="2160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907704" y="908720"/>
            <a:ext cx="3451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Уроки в школе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290" name="Picture 2" descr="http://www.wiki.vladimir.i-edu.ru/images/1/1f/Ucheniki_w450_h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17032"/>
            <a:ext cx="2664296" cy="2770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259632" y="1340768"/>
            <a:ext cx="5184576" cy="3888432"/>
            <a:chOff x="2123728" y="1556792"/>
            <a:chExt cx="5184576" cy="388843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123728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55776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987824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419872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51920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83968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16016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148064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80112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012160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444208" y="1556792"/>
              <a:ext cx="432048" cy="38884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76256" y="1556792"/>
              <a:ext cx="432048" cy="38884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67744" y="620688"/>
            <a:ext cx="411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Посещение спортзала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frame-baby.ru/uploads/posts/2012-06/1340311186_v-sportzale-oks-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25144"/>
            <a:ext cx="2160240" cy="1429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835696" y="2060848"/>
            <a:ext cx="5616624" cy="3312368"/>
            <a:chOff x="755576" y="1700808"/>
            <a:chExt cx="5616624" cy="331236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55576" y="1700808"/>
              <a:ext cx="936104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691680" y="1700808"/>
              <a:ext cx="936104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627784" y="1700808"/>
              <a:ext cx="936104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563888" y="1700808"/>
              <a:ext cx="936104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499992" y="1700808"/>
              <a:ext cx="936104" cy="3312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436096" y="1700808"/>
              <a:ext cx="936104" cy="33123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55776" y="836712"/>
            <a:ext cx="3954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Подготовка к урокам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http://gymn12.ru/upload/medialibrary/ae1/p_107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413"/>
          <a:stretch>
            <a:fillRect/>
          </a:stretch>
        </p:blipFill>
        <p:spPr bwMode="auto">
          <a:xfrm>
            <a:off x="179512" y="4797152"/>
            <a:ext cx="1788790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691680" y="2060848"/>
            <a:ext cx="5400600" cy="3528392"/>
            <a:chOff x="1475656" y="1772816"/>
            <a:chExt cx="5400600" cy="352839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475656" y="1772816"/>
              <a:ext cx="1800200" cy="35283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275856" y="1772816"/>
              <a:ext cx="1800200" cy="35283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076056" y="1772816"/>
              <a:ext cx="1800200" cy="3528392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47864" y="764704"/>
            <a:ext cx="2250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Ночной сон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8072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Сформулируйте тему урока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204864"/>
            <a:ext cx="5694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Нахождение части от числа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284984"/>
            <a:ext cx="5301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Определите цель на урок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149080"/>
            <a:ext cx="6417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Потренироваться в решении задач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на нахождении части от числа.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4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76470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Задача № 3</a:t>
            </a:r>
            <a:endParaRPr lang="ru-RU" sz="3200" i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187624" y="2564904"/>
            <a:ext cx="676875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>
            <a:off x="1259632" y="2204864"/>
            <a:ext cx="6552728" cy="576064"/>
          </a:xfrm>
          <a:prstGeom prst="arc">
            <a:avLst>
              <a:gd name="adj1" fmla="val 1077967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95936" y="1700808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900 м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55776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923928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8064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44208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0800000">
            <a:off x="1187624" y="2204864"/>
            <a:ext cx="2016224" cy="648072"/>
          </a:xfrm>
          <a:prstGeom prst="arc">
            <a:avLst>
              <a:gd name="adj1" fmla="val 1083344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979712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03848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499992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24128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092280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259632" y="292494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131840" y="292494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 flipH="1">
            <a:off x="3131840" y="2420888"/>
            <a:ext cx="144016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115616" y="299695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90 </a:t>
            </a:r>
            <a:r>
              <a:rPr lang="ru-RU" b="1" dirty="0" smtClean="0"/>
              <a:t>м/мин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87824" y="299695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70 </a:t>
            </a:r>
            <a:r>
              <a:rPr lang="ru-RU" b="1" dirty="0" smtClean="0"/>
              <a:t>м/мин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123728" y="270892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220072" y="270892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1560" y="2060848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884368" y="2060848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779912" y="3356992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87624" y="3861048"/>
            <a:ext cx="282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1. Расстояние 1 участка 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187624" y="4293096"/>
            <a:ext cx="382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Время прохождения 1 участка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187624" y="4725144"/>
            <a:ext cx="2825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3. Расстояние  2 участка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87624" y="5085184"/>
            <a:ext cx="3828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Время прохождения 2 участка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187624" y="5445224"/>
            <a:ext cx="327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5. Время от школы до дома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2" grpId="0" animBg="1"/>
      <p:bldP spid="37" grpId="0" animBg="1"/>
      <p:bldP spid="38" grpId="0"/>
      <p:bldP spid="39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827584" y="2420888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47864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20072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04248" y="23488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19888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12360" y="2060848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Ш.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12360" y="2564904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9 ч.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2564904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1844824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45 мин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1844824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30 мин.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436096" y="1844824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12 мин.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1844824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15 мин.</a:t>
            </a:r>
            <a:endParaRPr lang="ru-RU" sz="2800" b="1" dirty="0"/>
          </a:p>
        </p:txBody>
      </p:sp>
      <p:pic>
        <p:nvPicPr>
          <p:cNvPr id="18434" name="Picture 2" descr="http://illustration.pixmac.com/4/boy-on-the-way-to-school-fun-pixmac-illustration-490462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b="5026"/>
          <a:stretch>
            <a:fillRect/>
          </a:stretch>
        </p:blipFill>
        <p:spPr bwMode="auto">
          <a:xfrm>
            <a:off x="2915816" y="3573016"/>
            <a:ext cx="2790422" cy="2636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5621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Самостоятельная работа</a:t>
            </a:r>
            <a:endParaRPr lang="ru-RU" sz="3600" i="1" dirty="0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2" cstate="print"/>
          <a:srcRect l="24078" t="25593" r="22519" b="29126"/>
          <a:stretch>
            <a:fillRect/>
          </a:stretch>
        </p:blipFill>
        <p:spPr bwMode="auto">
          <a:xfrm>
            <a:off x="251520" y="1628800"/>
            <a:ext cx="84587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97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Веснин</dc:creator>
  <cp:lastModifiedBy>user</cp:lastModifiedBy>
  <cp:revision>21</cp:revision>
  <dcterms:created xsi:type="dcterms:W3CDTF">2013-09-19T15:29:43Z</dcterms:created>
  <dcterms:modified xsi:type="dcterms:W3CDTF">2013-09-20T08:55:39Z</dcterms:modified>
</cp:coreProperties>
</file>